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8"/>
  </p:notesMasterIdLst>
  <p:sldIdLst>
    <p:sldId id="256" r:id="rId2"/>
    <p:sldId id="257" r:id="rId3"/>
    <p:sldId id="258" r:id="rId4"/>
    <p:sldId id="305" r:id="rId5"/>
    <p:sldId id="306" r:id="rId6"/>
    <p:sldId id="259" r:id="rId7"/>
  </p:sldIdLst>
  <p:sldSz cx="9144000" cy="5143500" type="screen16x9"/>
  <p:notesSz cx="6858000" cy="9144000"/>
  <p:embeddedFontLst>
    <p:embeddedFont>
      <p:font typeface="Bellota Text" panose="020B0604020202020204" charset="0"/>
      <p:regular r:id="rId9"/>
      <p:bold r:id="rId10"/>
      <p:italic r:id="rId11"/>
      <p:boldItalic r:id="rId12"/>
    </p:embeddedFont>
    <p:embeddedFont>
      <p:font typeface="Odibee Sans" panose="020B0604020202020204" charset="0"/>
      <p:regular r:id="rId13"/>
    </p:embeddedFont>
    <p:embeddedFont>
      <p:font typeface="Didact Gothic" panose="020B060402020202020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B10ADAF-F73D-4605-B8F1-C5A2516ADD1C}">
  <a:tblStyle styleId="{2B10ADAF-F73D-4605-B8F1-C5A2516ADD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72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73576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86facabc84_0_15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86facabc84_0_15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7163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86facabc84_0_8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86facabc84_0_8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9155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858eee2c94_9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858eee2c94_9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9872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858eee2c94_9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858eee2c94_9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042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 rot="-193354">
            <a:off x="2567022" y="1760744"/>
            <a:ext cx="4082556" cy="164960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 rot="-193396">
            <a:off x="2980592" y="2840067"/>
            <a:ext cx="3644165" cy="4852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9000" y="-8685"/>
            <a:ext cx="9144000" cy="5160524"/>
            <a:chOff x="-8950" y="0"/>
            <a:chExt cx="9144000" cy="5143551"/>
          </a:xfrm>
        </p:grpSpPr>
        <p:sp>
          <p:nvSpPr>
            <p:cNvPr id="12" name="Google Shape;12;p2"/>
            <p:cNvSpPr/>
            <p:nvPr/>
          </p:nvSpPr>
          <p:spPr>
            <a:xfrm>
              <a:off x="-8950" y="0"/>
              <a:ext cx="9144000" cy="5143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950" y="1285817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950" y="2571634"/>
              <a:ext cx="9144000" cy="12861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950" y="3857451"/>
              <a:ext cx="9144000" cy="1286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18;p3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" name="Google Shape;19;p3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" name="Google Shape;20;p3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1" name="Google Shape;21;p3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" name="Google Shape;22;p3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Google Shape;23;p3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24;p3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Google Shape;25;p3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ctrTitle"/>
          </p:nvPr>
        </p:nvSpPr>
        <p:spPr>
          <a:xfrm rot="-182">
            <a:off x="2102101" y="2640887"/>
            <a:ext cx="5659800" cy="89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rgbClr val="FFFFFF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"/>
          </p:nvPr>
        </p:nvSpPr>
        <p:spPr>
          <a:xfrm rot="989">
            <a:off x="2324400" y="3400313"/>
            <a:ext cx="5215200" cy="48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rgbClr val="FFFFFF"/>
                </a:solidFill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2" name="Google Shape;32;p3"/>
          <p:cNvSpPr/>
          <p:nvPr/>
        </p:nvSpPr>
        <p:spPr>
          <a:xfrm rot="5400000" flipH="1">
            <a:off x="8521100" y="-93350"/>
            <a:ext cx="540300" cy="7269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3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1435800" y="1174250"/>
            <a:ext cx="6992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000"/>
              </a:buClr>
              <a:buSzPts val="1200"/>
              <a:buFont typeface="Abel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cxnSp>
        <p:nvCxnSpPr>
          <p:cNvPr id="36" name="Google Shape;36;p4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" name="Google Shape;37;p4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Google Shape;38;p4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" name="Google Shape;39;p4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0" name="Google Shape;40;p4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" name="Google Shape;41;p4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" name="Google Shape;42;p4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Google Shape;43;p4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Google Shape;44;p4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 rot="5400000" flipH="1">
            <a:off x="8521100" y="-93350"/>
            <a:ext cx="540300" cy="726900"/>
          </a:xfrm>
          <a:prstGeom prst="rtTriangle">
            <a:avLst/>
          </a:prstGeom>
          <a:solidFill>
            <a:schemeClr val="lt1"/>
          </a:solidFill>
          <a:ln>
            <a:noFill/>
          </a:ln>
          <a:effectLst>
            <a:outerShdw blurRad="57150" dist="19050" dir="1860000" algn="bl" rotWithShape="0">
              <a:srgbClr val="000000">
                <a:alpha val="18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4"/>
          <p:cNvGrpSpPr/>
          <p:nvPr/>
        </p:nvGrpSpPr>
        <p:grpSpPr>
          <a:xfrm rot="637806">
            <a:off x="8036917" y="4091447"/>
            <a:ext cx="644715" cy="793076"/>
            <a:chOff x="7086900" y="2742275"/>
            <a:chExt cx="1912041" cy="2352039"/>
          </a:xfrm>
        </p:grpSpPr>
        <p:sp>
          <p:nvSpPr>
            <p:cNvPr id="51" name="Google Shape;51;p4"/>
            <p:cNvSpPr/>
            <p:nvPr/>
          </p:nvSpPr>
          <p:spPr>
            <a:xfrm>
              <a:off x="7086900" y="2742275"/>
              <a:ext cx="1912041" cy="2352039"/>
            </a:xfrm>
            <a:custGeom>
              <a:avLst/>
              <a:gdLst/>
              <a:ahLst/>
              <a:cxnLst/>
              <a:rect l="l" t="t" r="r" b="b"/>
              <a:pathLst>
                <a:path w="10538" h="12963" extrusionOk="0">
                  <a:moveTo>
                    <a:pt x="5129" y="1"/>
                  </a:moveTo>
                  <a:cubicBezTo>
                    <a:pt x="4967" y="1"/>
                    <a:pt x="4868" y="12"/>
                    <a:pt x="4855" y="36"/>
                  </a:cubicBezTo>
                  <a:cubicBezTo>
                    <a:pt x="4663" y="393"/>
                    <a:pt x="328" y="7625"/>
                    <a:pt x="189" y="7879"/>
                  </a:cubicBezTo>
                  <a:cubicBezTo>
                    <a:pt x="1" y="8224"/>
                    <a:pt x="3890" y="8601"/>
                    <a:pt x="4346" y="8653"/>
                  </a:cubicBezTo>
                  <a:cubicBezTo>
                    <a:pt x="4428" y="8663"/>
                    <a:pt x="4378" y="12919"/>
                    <a:pt x="4759" y="12962"/>
                  </a:cubicBezTo>
                  <a:cubicBezTo>
                    <a:pt x="4760" y="12962"/>
                    <a:pt x="4761" y="12962"/>
                    <a:pt x="4761" y="12962"/>
                  </a:cubicBezTo>
                  <a:cubicBezTo>
                    <a:pt x="5053" y="12962"/>
                    <a:pt x="10404" y="5409"/>
                    <a:pt x="10404" y="5409"/>
                  </a:cubicBezTo>
                  <a:cubicBezTo>
                    <a:pt x="10460" y="5327"/>
                    <a:pt x="10410" y="5214"/>
                    <a:pt x="10311" y="5194"/>
                  </a:cubicBezTo>
                  <a:lnTo>
                    <a:pt x="7927" y="4735"/>
                  </a:lnTo>
                  <a:cubicBezTo>
                    <a:pt x="7927" y="4735"/>
                    <a:pt x="10179" y="1312"/>
                    <a:pt x="10341" y="965"/>
                  </a:cubicBezTo>
                  <a:cubicBezTo>
                    <a:pt x="10537" y="543"/>
                    <a:pt x="6269" y="1"/>
                    <a:pt x="51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376118" y="2897952"/>
              <a:ext cx="888705" cy="1206411"/>
            </a:xfrm>
            <a:custGeom>
              <a:avLst/>
              <a:gdLst/>
              <a:ahLst/>
              <a:cxnLst/>
              <a:rect l="l" t="t" r="r" b="b"/>
              <a:pathLst>
                <a:path w="4898" h="6649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067" y="5299"/>
                    <a:pt x="4180" y="1377"/>
                    <a:pt x="4898" y="25"/>
                  </a:cubicBez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rgbClr val="DDA5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376118" y="2897952"/>
              <a:ext cx="1344852" cy="1921476"/>
            </a:xfrm>
            <a:custGeom>
              <a:avLst/>
              <a:gdLst/>
              <a:ahLst/>
              <a:cxnLst/>
              <a:rect l="l" t="t" r="r" b="b"/>
              <a:pathLst>
                <a:path w="7412" h="10590" extrusionOk="0">
                  <a:moveTo>
                    <a:pt x="4292" y="1"/>
                  </a:moveTo>
                  <a:cubicBezTo>
                    <a:pt x="4008" y="1"/>
                    <a:pt x="3816" y="25"/>
                    <a:pt x="3793" y="84"/>
                  </a:cubicBezTo>
                  <a:cubicBezTo>
                    <a:pt x="3674" y="402"/>
                    <a:pt x="54" y="6053"/>
                    <a:pt x="14" y="6374"/>
                  </a:cubicBezTo>
                  <a:cubicBezTo>
                    <a:pt x="0" y="6496"/>
                    <a:pt x="496" y="6582"/>
                    <a:pt x="1125" y="6648"/>
                  </a:cubicBezTo>
                  <a:cubicBezTo>
                    <a:pt x="2146" y="6751"/>
                    <a:pt x="3523" y="6787"/>
                    <a:pt x="3657" y="6800"/>
                  </a:cubicBezTo>
                  <a:cubicBezTo>
                    <a:pt x="3661" y="6800"/>
                    <a:pt x="3665" y="6803"/>
                    <a:pt x="3665" y="6807"/>
                  </a:cubicBezTo>
                  <a:cubicBezTo>
                    <a:pt x="3856" y="6939"/>
                    <a:pt x="3334" y="10513"/>
                    <a:pt x="3538" y="10589"/>
                  </a:cubicBezTo>
                  <a:cubicBezTo>
                    <a:pt x="3546" y="10589"/>
                    <a:pt x="3558" y="10586"/>
                    <a:pt x="3575" y="10577"/>
                  </a:cubicBezTo>
                  <a:cubicBezTo>
                    <a:pt x="4002" y="10285"/>
                    <a:pt x="7242" y="5421"/>
                    <a:pt x="7325" y="5167"/>
                  </a:cubicBezTo>
                  <a:cubicBezTo>
                    <a:pt x="7411" y="4905"/>
                    <a:pt x="4825" y="4710"/>
                    <a:pt x="4511" y="4621"/>
                  </a:cubicBezTo>
                  <a:cubicBezTo>
                    <a:pt x="4197" y="4528"/>
                    <a:pt x="7245" y="759"/>
                    <a:pt x="7328" y="498"/>
                  </a:cubicBezTo>
                  <a:cubicBezTo>
                    <a:pt x="7384" y="329"/>
                    <a:pt x="5959" y="101"/>
                    <a:pt x="4901" y="25"/>
                  </a:cubicBezTo>
                  <a:lnTo>
                    <a:pt x="4898" y="25"/>
                  </a:lnTo>
                  <a:cubicBezTo>
                    <a:pt x="4673" y="10"/>
                    <a:pt x="4466" y="1"/>
                    <a:pt x="42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7980862" y="4126492"/>
              <a:ext cx="219183" cy="692929"/>
            </a:xfrm>
            <a:custGeom>
              <a:avLst/>
              <a:gdLst/>
              <a:ahLst/>
              <a:cxnLst/>
              <a:rect l="l" t="t" r="r" b="b"/>
              <a:pathLst>
                <a:path w="1208" h="3819" extrusionOk="0">
                  <a:moveTo>
                    <a:pt x="817" y="1"/>
                  </a:moveTo>
                  <a:cubicBezTo>
                    <a:pt x="649" y="1"/>
                    <a:pt x="459" y="20"/>
                    <a:pt x="332" y="36"/>
                  </a:cubicBezTo>
                  <a:cubicBezTo>
                    <a:pt x="523" y="168"/>
                    <a:pt x="1" y="3742"/>
                    <a:pt x="205" y="3818"/>
                  </a:cubicBezTo>
                  <a:cubicBezTo>
                    <a:pt x="213" y="3818"/>
                    <a:pt x="225" y="3815"/>
                    <a:pt x="242" y="3806"/>
                  </a:cubicBezTo>
                  <a:cubicBezTo>
                    <a:pt x="659" y="2770"/>
                    <a:pt x="1171" y="323"/>
                    <a:pt x="1194" y="131"/>
                  </a:cubicBezTo>
                  <a:cubicBezTo>
                    <a:pt x="1207" y="30"/>
                    <a:pt x="1028" y="1"/>
                    <a:pt x="817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>
              <a:off x="8267721" y="3019880"/>
              <a:ext cx="325871" cy="353631"/>
            </a:xfrm>
            <a:custGeom>
              <a:avLst/>
              <a:gdLst/>
              <a:ahLst/>
              <a:cxnLst/>
              <a:rect l="l" t="t" r="r" b="b"/>
              <a:pathLst>
                <a:path w="1796" h="1949" extrusionOk="0">
                  <a:moveTo>
                    <a:pt x="1455" y="0"/>
                  </a:moveTo>
                  <a:cubicBezTo>
                    <a:pt x="1396" y="0"/>
                    <a:pt x="1336" y="27"/>
                    <a:pt x="1287" y="90"/>
                  </a:cubicBezTo>
                  <a:cubicBezTo>
                    <a:pt x="906" y="572"/>
                    <a:pt x="526" y="1059"/>
                    <a:pt x="146" y="1542"/>
                  </a:cubicBezTo>
                  <a:cubicBezTo>
                    <a:pt x="1" y="1726"/>
                    <a:pt x="169" y="1949"/>
                    <a:pt x="344" y="1949"/>
                  </a:cubicBezTo>
                  <a:cubicBezTo>
                    <a:pt x="401" y="1949"/>
                    <a:pt x="463" y="1922"/>
                    <a:pt x="513" y="1862"/>
                  </a:cubicBezTo>
                  <a:cubicBezTo>
                    <a:pt x="893" y="1376"/>
                    <a:pt x="1273" y="893"/>
                    <a:pt x="1654" y="407"/>
                  </a:cubicBezTo>
                  <a:cubicBezTo>
                    <a:pt x="1796" y="226"/>
                    <a:pt x="1627" y="0"/>
                    <a:pt x="1455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>
              <a:off x="8168109" y="3399093"/>
              <a:ext cx="121385" cy="88362"/>
            </a:xfrm>
            <a:custGeom>
              <a:avLst/>
              <a:gdLst/>
              <a:ahLst/>
              <a:cxnLst/>
              <a:rect l="l" t="t" r="r" b="b"/>
              <a:pathLst>
                <a:path w="669" h="487" extrusionOk="0">
                  <a:moveTo>
                    <a:pt x="331" y="1"/>
                  </a:moveTo>
                  <a:cubicBezTo>
                    <a:pt x="63" y="1"/>
                    <a:pt x="0" y="427"/>
                    <a:pt x="292" y="483"/>
                  </a:cubicBezTo>
                  <a:cubicBezTo>
                    <a:pt x="308" y="486"/>
                    <a:pt x="324" y="486"/>
                    <a:pt x="341" y="486"/>
                  </a:cubicBezTo>
                  <a:cubicBezTo>
                    <a:pt x="606" y="486"/>
                    <a:pt x="669" y="60"/>
                    <a:pt x="380" y="7"/>
                  </a:cubicBezTo>
                  <a:cubicBezTo>
                    <a:pt x="364" y="4"/>
                    <a:pt x="344" y="1"/>
                    <a:pt x="33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8313988" y="3873018"/>
              <a:ext cx="299562" cy="381755"/>
            </a:xfrm>
            <a:custGeom>
              <a:avLst/>
              <a:gdLst/>
              <a:ahLst/>
              <a:cxnLst/>
              <a:rect l="l" t="t" r="r" b="b"/>
              <a:pathLst>
                <a:path w="1651" h="2104" extrusionOk="0">
                  <a:moveTo>
                    <a:pt x="1316" y="0"/>
                  </a:moveTo>
                  <a:cubicBezTo>
                    <a:pt x="1250" y="0"/>
                    <a:pt x="1187" y="31"/>
                    <a:pt x="1141" y="107"/>
                  </a:cubicBezTo>
                  <a:cubicBezTo>
                    <a:pt x="800" y="639"/>
                    <a:pt x="463" y="1175"/>
                    <a:pt x="122" y="1707"/>
                  </a:cubicBezTo>
                  <a:cubicBezTo>
                    <a:pt x="0" y="1896"/>
                    <a:pt x="169" y="2104"/>
                    <a:pt x="338" y="2104"/>
                  </a:cubicBezTo>
                  <a:cubicBezTo>
                    <a:pt x="400" y="2104"/>
                    <a:pt x="463" y="2074"/>
                    <a:pt x="509" y="1998"/>
                  </a:cubicBezTo>
                  <a:cubicBezTo>
                    <a:pt x="849" y="1465"/>
                    <a:pt x="1191" y="930"/>
                    <a:pt x="1528" y="397"/>
                  </a:cubicBezTo>
                  <a:cubicBezTo>
                    <a:pt x="1650" y="209"/>
                    <a:pt x="1481" y="0"/>
                    <a:pt x="1316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" name="Google Shape;58;p4"/>
          <p:cNvSpPr/>
          <p:nvPr/>
        </p:nvSpPr>
        <p:spPr>
          <a:xfrm>
            <a:off x="8218162" y="961906"/>
            <a:ext cx="178624" cy="1632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1319512" y="4658131"/>
            <a:ext cx="178624" cy="163200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BLANK_1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Google Shape;182;p13"/>
          <p:cNvCxnSpPr/>
          <p:nvPr/>
        </p:nvCxnSpPr>
        <p:spPr>
          <a:xfrm>
            <a:off x="716700" y="8662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3" name="Google Shape;183;p13"/>
          <p:cNvCxnSpPr/>
          <p:nvPr/>
        </p:nvCxnSpPr>
        <p:spPr>
          <a:xfrm>
            <a:off x="716700" y="14196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4" name="Google Shape;184;p13"/>
          <p:cNvCxnSpPr/>
          <p:nvPr/>
        </p:nvCxnSpPr>
        <p:spPr>
          <a:xfrm>
            <a:off x="716700" y="19729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5" name="Google Shape;185;p13"/>
          <p:cNvCxnSpPr/>
          <p:nvPr/>
        </p:nvCxnSpPr>
        <p:spPr>
          <a:xfrm>
            <a:off x="716700" y="25263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6" name="Google Shape;186;p13"/>
          <p:cNvCxnSpPr/>
          <p:nvPr/>
        </p:nvCxnSpPr>
        <p:spPr>
          <a:xfrm>
            <a:off x="716700" y="30796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7" name="Google Shape;187;p13"/>
          <p:cNvCxnSpPr/>
          <p:nvPr/>
        </p:nvCxnSpPr>
        <p:spPr>
          <a:xfrm>
            <a:off x="716700" y="36330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8" name="Google Shape;188;p13"/>
          <p:cNvCxnSpPr/>
          <p:nvPr/>
        </p:nvCxnSpPr>
        <p:spPr>
          <a:xfrm>
            <a:off x="716700" y="418637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9" name="Google Shape;189;p13"/>
          <p:cNvCxnSpPr/>
          <p:nvPr/>
        </p:nvCxnSpPr>
        <p:spPr>
          <a:xfrm>
            <a:off x="716700" y="4739725"/>
            <a:ext cx="8427300" cy="0"/>
          </a:xfrm>
          <a:prstGeom prst="straightConnector1">
            <a:avLst/>
          </a:prstGeom>
          <a:noFill/>
          <a:ln w="9525" cap="flat" cmpd="sng">
            <a:solidFill>
              <a:srgbClr val="EAE9E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0" name="Google Shape;190;p13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3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3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3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" name="Google Shape;195;p13"/>
          <p:cNvGrpSpPr/>
          <p:nvPr/>
        </p:nvGrpSpPr>
        <p:grpSpPr>
          <a:xfrm>
            <a:off x="8330750" y="-14051"/>
            <a:ext cx="404657" cy="1808340"/>
            <a:chOff x="8574475" y="-14051"/>
            <a:chExt cx="404657" cy="1808340"/>
          </a:xfrm>
        </p:grpSpPr>
        <p:sp>
          <p:nvSpPr>
            <p:cNvPr id="196" name="Google Shape;196;p13"/>
            <p:cNvSpPr/>
            <p:nvPr/>
          </p:nvSpPr>
          <p:spPr>
            <a:xfrm>
              <a:off x="8574475" y="-14051"/>
              <a:ext cx="404657" cy="1808340"/>
            </a:xfrm>
            <a:custGeom>
              <a:avLst/>
              <a:gdLst/>
              <a:ahLst/>
              <a:cxnLst/>
              <a:rect l="l" t="t" r="r" b="b"/>
              <a:pathLst>
                <a:path w="8244" h="36841" extrusionOk="0">
                  <a:moveTo>
                    <a:pt x="0" y="0"/>
                  </a:moveTo>
                  <a:lnTo>
                    <a:pt x="0" y="36840"/>
                  </a:lnTo>
                  <a:lnTo>
                    <a:pt x="4124" y="32829"/>
                  </a:lnTo>
                  <a:lnTo>
                    <a:pt x="8244" y="36840"/>
                  </a:lnTo>
                  <a:lnTo>
                    <a:pt x="824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8804287" y="-14051"/>
              <a:ext cx="174841" cy="270409"/>
            </a:xfrm>
            <a:custGeom>
              <a:avLst/>
              <a:gdLst/>
              <a:ahLst/>
              <a:cxnLst/>
              <a:rect l="l" t="t" r="r" b="b"/>
              <a:pathLst>
                <a:path w="3562" h="5509" extrusionOk="0">
                  <a:moveTo>
                    <a:pt x="1" y="0"/>
                  </a:moveTo>
                  <a:lnTo>
                    <a:pt x="3562" y="5509"/>
                  </a:lnTo>
                  <a:lnTo>
                    <a:pt x="3562" y="3826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8574475" y="1712730"/>
              <a:ext cx="32494" cy="81530"/>
            </a:xfrm>
            <a:custGeom>
              <a:avLst/>
              <a:gdLst/>
              <a:ahLst/>
              <a:cxnLst/>
              <a:rect l="l" t="t" r="r" b="b"/>
              <a:pathLst>
                <a:path w="662" h="1661" extrusionOk="0">
                  <a:moveTo>
                    <a:pt x="0" y="1"/>
                  </a:moveTo>
                  <a:lnTo>
                    <a:pt x="0" y="1660"/>
                  </a:lnTo>
                  <a:lnTo>
                    <a:pt x="662" y="101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8629302" y="-14051"/>
              <a:ext cx="349829" cy="541015"/>
            </a:xfrm>
            <a:custGeom>
              <a:avLst/>
              <a:gdLst/>
              <a:ahLst/>
              <a:cxnLst/>
              <a:rect l="l" t="t" r="r" b="b"/>
              <a:pathLst>
                <a:path w="7127" h="11022" extrusionOk="0">
                  <a:moveTo>
                    <a:pt x="1" y="0"/>
                  </a:moveTo>
                  <a:lnTo>
                    <a:pt x="7127" y="11021"/>
                  </a:lnTo>
                  <a:lnTo>
                    <a:pt x="7127" y="9338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3"/>
            <p:cNvSpPr/>
            <p:nvPr/>
          </p:nvSpPr>
          <p:spPr>
            <a:xfrm>
              <a:off x="8574475" y="89173"/>
              <a:ext cx="404657" cy="708346"/>
            </a:xfrm>
            <a:custGeom>
              <a:avLst/>
              <a:gdLst/>
              <a:ahLst/>
              <a:cxnLst/>
              <a:rect l="l" t="t" r="r" b="b"/>
              <a:pathLst>
                <a:path w="8244" h="14431" extrusionOk="0">
                  <a:moveTo>
                    <a:pt x="0" y="1"/>
                  </a:moveTo>
                  <a:lnTo>
                    <a:pt x="0" y="1683"/>
                  </a:lnTo>
                  <a:lnTo>
                    <a:pt x="8244" y="14431"/>
                  </a:lnTo>
                  <a:lnTo>
                    <a:pt x="8244" y="1274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3"/>
            <p:cNvSpPr/>
            <p:nvPr/>
          </p:nvSpPr>
          <p:spPr>
            <a:xfrm>
              <a:off x="8574475" y="1171430"/>
              <a:ext cx="399306" cy="617637"/>
            </a:xfrm>
            <a:custGeom>
              <a:avLst/>
              <a:gdLst/>
              <a:ahLst/>
              <a:cxnLst/>
              <a:rect l="l" t="t" r="r" b="b"/>
              <a:pathLst>
                <a:path w="8135" h="12583" extrusionOk="0">
                  <a:moveTo>
                    <a:pt x="0" y="1"/>
                  </a:moveTo>
                  <a:lnTo>
                    <a:pt x="0" y="1687"/>
                  </a:lnTo>
                  <a:lnTo>
                    <a:pt x="5199" y="9722"/>
                  </a:lnTo>
                  <a:lnTo>
                    <a:pt x="8135" y="125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3"/>
            <p:cNvSpPr/>
            <p:nvPr/>
          </p:nvSpPr>
          <p:spPr>
            <a:xfrm>
              <a:off x="8574475" y="1442178"/>
              <a:ext cx="139794" cy="248076"/>
            </a:xfrm>
            <a:custGeom>
              <a:avLst/>
              <a:gdLst/>
              <a:ahLst/>
              <a:cxnLst/>
              <a:rect l="l" t="t" r="r" b="b"/>
              <a:pathLst>
                <a:path w="2848" h="5054" extrusionOk="0">
                  <a:moveTo>
                    <a:pt x="0" y="0"/>
                  </a:moveTo>
                  <a:lnTo>
                    <a:pt x="0" y="1684"/>
                  </a:lnTo>
                  <a:lnTo>
                    <a:pt x="2180" y="5053"/>
                  </a:lnTo>
                  <a:lnTo>
                    <a:pt x="2847" y="44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3"/>
            <p:cNvSpPr/>
            <p:nvPr/>
          </p:nvSpPr>
          <p:spPr>
            <a:xfrm>
              <a:off x="8574475" y="900878"/>
              <a:ext cx="404657" cy="708542"/>
            </a:xfrm>
            <a:custGeom>
              <a:avLst/>
              <a:gdLst/>
              <a:ahLst/>
              <a:cxnLst/>
              <a:rect l="l" t="t" r="r" b="b"/>
              <a:pathLst>
                <a:path w="8244" h="14435" extrusionOk="0">
                  <a:moveTo>
                    <a:pt x="0" y="0"/>
                  </a:moveTo>
                  <a:lnTo>
                    <a:pt x="0" y="1687"/>
                  </a:lnTo>
                  <a:lnTo>
                    <a:pt x="8244" y="14434"/>
                  </a:lnTo>
                  <a:lnTo>
                    <a:pt x="8244" y="12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3"/>
            <p:cNvSpPr/>
            <p:nvPr/>
          </p:nvSpPr>
          <p:spPr>
            <a:xfrm>
              <a:off x="8574475" y="359725"/>
              <a:ext cx="404657" cy="708395"/>
            </a:xfrm>
            <a:custGeom>
              <a:avLst/>
              <a:gdLst/>
              <a:ahLst/>
              <a:cxnLst/>
              <a:rect l="l" t="t" r="r" b="b"/>
              <a:pathLst>
                <a:path w="8244" h="14432" extrusionOk="0">
                  <a:moveTo>
                    <a:pt x="0" y="0"/>
                  </a:moveTo>
                  <a:lnTo>
                    <a:pt x="0" y="1683"/>
                  </a:lnTo>
                  <a:lnTo>
                    <a:pt x="8244" y="14431"/>
                  </a:lnTo>
                  <a:lnTo>
                    <a:pt x="8244" y="12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3"/>
            <p:cNvSpPr/>
            <p:nvPr/>
          </p:nvSpPr>
          <p:spPr>
            <a:xfrm>
              <a:off x="8574475" y="630277"/>
              <a:ext cx="404657" cy="708591"/>
            </a:xfrm>
            <a:custGeom>
              <a:avLst/>
              <a:gdLst/>
              <a:ahLst/>
              <a:cxnLst/>
              <a:rect l="l" t="t" r="r" b="b"/>
              <a:pathLst>
                <a:path w="8244" h="14436" extrusionOk="0">
                  <a:moveTo>
                    <a:pt x="0" y="1"/>
                  </a:moveTo>
                  <a:lnTo>
                    <a:pt x="0" y="1684"/>
                  </a:lnTo>
                  <a:lnTo>
                    <a:pt x="8244" y="14435"/>
                  </a:lnTo>
                  <a:lnTo>
                    <a:pt x="8244" y="1274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" name="Google Shape;206;p13"/>
          <p:cNvGrpSpPr/>
          <p:nvPr/>
        </p:nvGrpSpPr>
        <p:grpSpPr>
          <a:xfrm rot="-2208756">
            <a:off x="1102699" y="3884256"/>
            <a:ext cx="496378" cy="634217"/>
            <a:chOff x="4257150" y="439500"/>
            <a:chExt cx="496378" cy="634217"/>
          </a:xfrm>
        </p:grpSpPr>
        <p:sp>
          <p:nvSpPr>
            <p:cNvPr id="207" name="Google Shape;207;p13"/>
            <p:cNvSpPr/>
            <p:nvPr/>
          </p:nvSpPr>
          <p:spPr>
            <a:xfrm>
              <a:off x="4257150" y="439500"/>
              <a:ext cx="496378" cy="634217"/>
            </a:xfrm>
            <a:custGeom>
              <a:avLst/>
              <a:gdLst/>
              <a:ahLst/>
              <a:cxnLst/>
              <a:rect l="l" t="t" r="r" b="b"/>
              <a:pathLst>
                <a:path w="15953" h="20383" extrusionOk="0">
                  <a:moveTo>
                    <a:pt x="9711" y="1634"/>
                  </a:moveTo>
                  <a:cubicBezTo>
                    <a:pt x="10362" y="1634"/>
                    <a:pt x="11021" y="1799"/>
                    <a:pt x="11624" y="2147"/>
                  </a:cubicBezTo>
                  <a:cubicBezTo>
                    <a:pt x="13455" y="3206"/>
                    <a:pt x="14084" y="5560"/>
                    <a:pt x="13019" y="7402"/>
                  </a:cubicBezTo>
                  <a:cubicBezTo>
                    <a:pt x="12999" y="7435"/>
                    <a:pt x="12979" y="7468"/>
                    <a:pt x="12950" y="7514"/>
                  </a:cubicBezTo>
                  <a:cubicBezTo>
                    <a:pt x="12936" y="7540"/>
                    <a:pt x="12924" y="7567"/>
                    <a:pt x="12910" y="7594"/>
                  </a:cubicBezTo>
                  <a:lnTo>
                    <a:pt x="9015" y="14346"/>
                  </a:lnTo>
                  <a:cubicBezTo>
                    <a:pt x="8677" y="14930"/>
                    <a:pt x="8062" y="15257"/>
                    <a:pt x="7431" y="15257"/>
                  </a:cubicBezTo>
                  <a:cubicBezTo>
                    <a:pt x="7123" y="15257"/>
                    <a:pt x="6810" y="15179"/>
                    <a:pt x="6525" y="15014"/>
                  </a:cubicBezTo>
                  <a:lnTo>
                    <a:pt x="4825" y="14031"/>
                  </a:lnTo>
                  <a:lnTo>
                    <a:pt x="2120" y="18721"/>
                  </a:lnTo>
                  <a:cubicBezTo>
                    <a:pt x="2112" y="18736"/>
                    <a:pt x="2097" y="18743"/>
                    <a:pt x="2082" y="18743"/>
                  </a:cubicBezTo>
                  <a:cubicBezTo>
                    <a:pt x="2045" y="18743"/>
                    <a:pt x="2003" y="18705"/>
                    <a:pt x="2024" y="18668"/>
                  </a:cubicBezTo>
                  <a:lnTo>
                    <a:pt x="4733" y="13979"/>
                  </a:lnTo>
                  <a:lnTo>
                    <a:pt x="3033" y="12997"/>
                  </a:lnTo>
                  <a:cubicBezTo>
                    <a:pt x="2163" y="12494"/>
                    <a:pt x="1865" y="11377"/>
                    <a:pt x="2365" y="10507"/>
                  </a:cubicBezTo>
                  <a:lnTo>
                    <a:pt x="6250" y="3778"/>
                  </a:lnTo>
                  <a:lnTo>
                    <a:pt x="6317" y="3675"/>
                  </a:lnTo>
                  <a:lnTo>
                    <a:pt x="6329" y="3652"/>
                  </a:lnTo>
                  <a:cubicBezTo>
                    <a:pt x="6346" y="3622"/>
                    <a:pt x="6360" y="3595"/>
                    <a:pt x="6372" y="3566"/>
                  </a:cubicBezTo>
                  <a:lnTo>
                    <a:pt x="6379" y="3553"/>
                  </a:lnTo>
                  <a:cubicBezTo>
                    <a:pt x="7090" y="2323"/>
                    <a:pt x="8383" y="1634"/>
                    <a:pt x="9711" y="1634"/>
                  </a:cubicBezTo>
                  <a:close/>
                  <a:moveTo>
                    <a:pt x="9715" y="1"/>
                  </a:moveTo>
                  <a:cubicBezTo>
                    <a:pt x="7823" y="1"/>
                    <a:pt x="5978" y="982"/>
                    <a:pt x="4964" y="2736"/>
                  </a:cubicBezTo>
                  <a:cubicBezTo>
                    <a:pt x="4944" y="2772"/>
                    <a:pt x="4924" y="2809"/>
                    <a:pt x="4908" y="2849"/>
                  </a:cubicBezTo>
                  <a:cubicBezTo>
                    <a:pt x="4881" y="2885"/>
                    <a:pt x="4858" y="2921"/>
                    <a:pt x="4838" y="2957"/>
                  </a:cubicBezTo>
                  <a:lnTo>
                    <a:pt x="953" y="9690"/>
                  </a:lnTo>
                  <a:cubicBezTo>
                    <a:pt x="0" y="11340"/>
                    <a:pt x="566" y="13460"/>
                    <a:pt x="2216" y="14412"/>
                  </a:cubicBezTo>
                  <a:lnTo>
                    <a:pt x="2500" y="14574"/>
                  </a:lnTo>
                  <a:lnTo>
                    <a:pt x="612" y="17851"/>
                  </a:lnTo>
                  <a:cubicBezTo>
                    <a:pt x="146" y="18654"/>
                    <a:pt x="424" y="19690"/>
                    <a:pt x="1227" y="20156"/>
                  </a:cubicBezTo>
                  <a:cubicBezTo>
                    <a:pt x="1493" y="20309"/>
                    <a:pt x="1783" y="20382"/>
                    <a:pt x="2070" y="20382"/>
                  </a:cubicBezTo>
                  <a:cubicBezTo>
                    <a:pt x="2654" y="20382"/>
                    <a:pt x="3223" y="20079"/>
                    <a:pt x="3535" y="19538"/>
                  </a:cubicBezTo>
                  <a:lnTo>
                    <a:pt x="5424" y="16264"/>
                  </a:lnTo>
                  <a:lnTo>
                    <a:pt x="5708" y="16426"/>
                  </a:lnTo>
                  <a:cubicBezTo>
                    <a:pt x="6251" y="16740"/>
                    <a:pt x="6845" y="16890"/>
                    <a:pt x="7431" y="16890"/>
                  </a:cubicBezTo>
                  <a:cubicBezTo>
                    <a:pt x="8626" y="16890"/>
                    <a:pt x="9789" y="16270"/>
                    <a:pt x="10430" y="15162"/>
                  </a:cubicBezTo>
                  <a:lnTo>
                    <a:pt x="14312" y="8430"/>
                  </a:lnTo>
                  <a:cubicBezTo>
                    <a:pt x="14335" y="8397"/>
                    <a:pt x="14352" y="8361"/>
                    <a:pt x="14368" y="8328"/>
                  </a:cubicBezTo>
                  <a:lnTo>
                    <a:pt x="14382" y="8308"/>
                  </a:lnTo>
                  <a:cubicBezTo>
                    <a:pt x="14401" y="8275"/>
                    <a:pt x="14421" y="8242"/>
                    <a:pt x="14441" y="8209"/>
                  </a:cubicBezTo>
                  <a:cubicBezTo>
                    <a:pt x="15952" y="5596"/>
                    <a:pt x="15053" y="2240"/>
                    <a:pt x="12440" y="732"/>
                  </a:cubicBezTo>
                  <a:cubicBezTo>
                    <a:pt x="11582" y="236"/>
                    <a:pt x="10643" y="1"/>
                    <a:pt x="9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6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4290692" y="759242"/>
              <a:ext cx="197456" cy="289058"/>
            </a:xfrm>
            <a:custGeom>
              <a:avLst/>
              <a:gdLst/>
              <a:ahLst/>
              <a:cxnLst/>
              <a:rect l="l" t="t" r="r" b="b"/>
              <a:pathLst>
                <a:path w="6346" h="9290" extrusionOk="0">
                  <a:moveTo>
                    <a:pt x="5348" y="1"/>
                  </a:moveTo>
                  <a:cubicBezTo>
                    <a:pt x="5048" y="1"/>
                    <a:pt x="4756" y="157"/>
                    <a:pt x="4597" y="436"/>
                  </a:cubicBezTo>
                  <a:lnTo>
                    <a:pt x="239" y="7982"/>
                  </a:lnTo>
                  <a:cubicBezTo>
                    <a:pt x="1" y="8398"/>
                    <a:pt x="143" y="8931"/>
                    <a:pt x="560" y="9172"/>
                  </a:cubicBezTo>
                  <a:cubicBezTo>
                    <a:pt x="697" y="9252"/>
                    <a:pt x="847" y="9290"/>
                    <a:pt x="996" y="9290"/>
                  </a:cubicBezTo>
                  <a:cubicBezTo>
                    <a:pt x="1296" y="9290"/>
                    <a:pt x="1588" y="9134"/>
                    <a:pt x="1750" y="8854"/>
                  </a:cubicBezTo>
                  <a:lnTo>
                    <a:pt x="6105" y="1309"/>
                  </a:lnTo>
                  <a:cubicBezTo>
                    <a:pt x="6346" y="892"/>
                    <a:pt x="6204" y="356"/>
                    <a:pt x="5784" y="118"/>
                  </a:cubicBezTo>
                  <a:cubicBezTo>
                    <a:pt x="5646" y="39"/>
                    <a:pt x="5496" y="1"/>
                    <a:pt x="5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4286149" y="464890"/>
              <a:ext cx="438348" cy="474690"/>
            </a:xfrm>
            <a:custGeom>
              <a:avLst/>
              <a:gdLst/>
              <a:ahLst/>
              <a:cxnLst/>
              <a:rect l="l" t="t" r="r" b="b"/>
              <a:pathLst>
                <a:path w="14088" h="15256" extrusionOk="0">
                  <a:moveTo>
                    <a:pt x="8776" y="0"/>
                  </a:moveTo>
                  <a:cubicBezTo>
                    <a:pt x="7167" y="0"/>
                    <a:pt x="5603" y="835"/>
                    <a:pt x="4740" y="2330"/>
                  </a:cubicBezTo>
                  <a:cubicBezTo>
                    <a:pt x="4720" y="2367"/>
                    <a:pt x="4703" y="2406"/>
                    <a:pt x="4680" y="2442"/>
                  </a:cubicBezTo>
                  <a:cubicBezTo>
                    <a:pt x="4660" y="2479"/>
                    <a:pt x="4634" y="2512"/>
                    <a:pt x="4611" y="2552"/>
                  </a:cubicBezTo>
                  <a:lnTo>
                    <a:pt x="725" y="9281"/>
                  </a:lnTo>
                  <a:cubicBezTo>
                    <a:pt x="1" y="10537"/>
                    <a:pt x="434" y="12161"/>
                    <a:pt x="1694" y="12889"/>
                  </a:cubicBezTo>
                  <a:lnTo>
                    <a:pt x="5186" y="14906"/>
                  </a:lnTo>
                  <a:cubicBezTo>
                    <a:pt x="5598" y="15143"/>
                    <a:pt x="6049" y="15256"/>
                    <a:pt x="6494" y="15256"/>
                  </a:cubicBezTo>
                  <a:cubicBezTo>
                    <a:pt x="7409" y="15256"/>
                    <a:pt x="8301" y="14782"/>
                    <a:pt x="8790" y="13937"/>
                  </a:cubicBezTo>
                  <a:lnTo>
                    <a:pt x="12676" y="7208"/>
                  </a:lnTo>
                  <a:cubicBezTo>
                    <a:pt x="12696" y="7168"/>
                    <a:pt x="12712" y="7132"/>
                    <a:pt x="12735" y="7092"/>
                  </a:cubicBezTo>
                  <a:cubicBezTo>
                    <a:pt x="12755" y="7055"/>
                    <a:pt x="12781" y="7022"/>
                    <a:pt x="12801" y="6986"/>
                  </a:cubicBezTo>
                  <a:cubicBezTo>
                    <a:pt x="14088" y="4757"/>
                    <a:pt x="13327" y="1910"/>
                    <a:pt x="11099" y="624"/>
                  </a:cubicBezTo>
                  <a:cubicBezTo>
                    <a:pt x="10366" y="201"/>
                    <a:pt x="9566" y="0"/>
                    <a:pt x="87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4337613" y="553538"/>
              <a:ext cx="194687" cy="268740"/>
            </a:xfrm>
            <a:custGeom>
              <a:avLst/>
              <a:gdLst/>
              <a:ahLst/>
              <a:cxnLst/>
              <a:rect l="l" t="t" r="r" b="b"/>
              <a:pathLst>
                <a:path w="6257" h="8637" extrusionOk="0">
                  <a:moveTo>
                    <a:pt x="4970" y="1"/>
                  </a:moveTo>
                  <a:cubicBezTo>
                    <a:pt x="4582" y="1"/>
                    <a:pt x="4203" y="202"/>
                    <a:pt x="3995" y="565"/>
                  </a:cubicBezTo>
                  <a:lnTo>
                    <a:pt x="311" y="6948"/>
                  </a:lnTo>
                  <a:cubicBezTo>
                    <a:pt x="1" y="7486"/>
                    <a:pt x="186" y="8175"/>
                    <a:pt x="725" y="8486"/>
                  </a:cubicBezTo>
                  <a:cubicBezTo>
                    <a:pt x="902" y="8588"/>
                    <a:pt x="1095" y="8636"/>
                    <a:pt x="1286" y="8636"/>
                  </a:cubicBezTo>
                  <a:cubicBezTo>
                    <a:pt x="1675" y="8636"/>
                    <a:pt x="2054" y="8434"/>
                    <a:pt x="2263" y="8072"/>
                  </a:cubicBezTo>
                  <a:lnTo>
                    <a:pt x="5946" y="1693"/>
                  </a:lnTo>
                  <a:cubicBezTo>
                    <a:pt x="6257" y="1151"/>
                    <a:pt x="6075" y="463"/>
                    <a:pt x="5532" y="153"/>
                  </a:cubicBezTo>
                  <a:cubicBezTo>
                    <a:pt x="5355" y="50"/>
                    <a:pt x="5162" y="1"/>
                    <a:pt x="4970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4456161" y="621992"/>
              <a:ext cx="194780" cy="268771"/>
            </a:xfrm>
            <a:custGeom>
              <a:avLst/>
              <a:gdLst/>
              <a:ahLst/>
              <a:cxnLst/>
              <a:rect l="l" t="t" r="r" b="b"/>
              <a:pathLst>
                <a:path w="6260" h="8638" extrusionOk="0">
                  <a:moveTo>
                    <a:pt x="4972" y="0"/>
                  </a:moveTo>
                  <a:cubicBezTo>
                    <a:pt x="4583" y="0"/>
                    <a:pt x="4203" y="203"/>
                    <a:pt x="3994" y="564"/>
                  </a:cubicBezTo>
                  <a:lnTo>
                    <a:pt x="310" y="6947"/>
                  </a:lnTo>
                  <a:cubicBezTo>
                    <a:pt x="0" y="7486"/>
                    <a:pt x="185" y="8174"/>
                    <a:pt x="724" y="8484"/>
                  </a:cubicBezTo>
                  <a:cubicBezTo>
                    <a:pt x="902" y="8588"/>
                    <a:pt x="1097" y="8637"/>
                    <a:pt x="1288" y="8637"/>
                  </a:cubicBezTo>
                  <a:cubicBezTo>
                    <a:pt x="1677" y="8637"/>
                    <a:pt x="2054" y="8435"/>
                    <a:pt x="2262" y="8074"/>
                  </a:cubicBezTo>
                  <a:lnTo>
                    <a:pt x="5945" y="1692"/>
                  </a:lnTo>
                  <a:cubicBezTo>
                    <a:pt x="6259" y="1153"/>
                    <a:pt x="6074" y="462"/>
                    <a:pt x="5532" y="151"/>
                  </a:cubicBezTo>
                  <a:cubicBezTo>
                    <a:pt x="5356" y="49"/>
                    <a:pt x="5163" y="0"/>
                    <a:pt x="4972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4417454" y="490747"/>
              <a:ext cx="254583" cy="119202"/>
            </a:xfrm>
            <a:custGeom>
              <a:avLst/>
              <a:gdLst/>
              <a:ahLst/>
              <a:cxnLst/>
              <a:rect l="l" t="t" r="r" b="b"/>
              <a:pathLst>
                <a:path w="8182" h="3831" extrusionOk="0">
                  <a:moveTo>
                    <a:pt x="4028" y="1"/>
                  </a:moveTo>
                  <a:cubicBezTo>
                    <a:pt x="3436" y="1"/>
                    <a:pt x="2844" y="130"/>
                    <a:pt x="2308" y="451"/>
                  </a:cubicBezTo>
                  <a:cubicBezTo>
                    <a:pt x="1591" y="877"/>
                    <a:pt x="1" y="3268"/>
                    <a:pt x="447" y="3671"/>
                  </a:cubicBezTo>
                  <a:cubicBezTo>
                    <a:pt x="530" y="3744"/>
                    <a:pt x="616" y="3798"/>
                    <a:pt x="708" y="3830"/>
                  </a:cubicBezTo>
                  <a:lnTo>
                    <a:pt x="1429" y="2583"/>
                  </a:lnTo>
                  <a:cubicBezTo>
                    <a:pt x="1637" y="2220"/>
                    <a:pt x="2018" y="2018"/>
                    <a:pt x="2408" y="2018"/>
                  </a:cubicBezTo>
                  <a:cubicBezTo>
                    <a:pt x="2596" y="2018"/>
                    <a:pt x="2792" y="2067"/>
                    <a:pt x="2966" y="2171"/>
                  </a:cubicBezTo>
                  <a:cubicBezTo>
                    <a:pt x="3162" y="2283"/>
                    <a:pt x="3311" y="2441"/>
                    <a:pt x="3407" y="2627"/>
                  </a:cubicBezTo>
                  <a:cubicBezTo>
                    <a:pt x="3773" y="2415"/>
                    <a:pt x="4134" y="2253"/>
                    <a:pt x="4468" y="2230"/>
                  </a:cubicBezTo>
                  <a:cubicBezTo>
                    <a:pt x="4518" y="2226"/>
                    <a:pt x="4567" y="2223"/>
                    <a:pt x="4620" y="2223"/>
                  </a:cubicBezTo>
                  <a:cubicBezTo>
                    <a:pt x="5057" y="2223"/>
                    <a:pt x="5609" y="2336"/>
                    <a:pt x="6141" y="2448"/>
                  </a:cubicBezTo>
                  <a:cubicBezTo>
                    <a:pt x="6676" y="2560"/>
                    <a:pt x="7192" y="2673"/>
                    <a:pt x="7553" y="2673"/>
                  </a:cubicBezTo>
                  <a:cubicBezTo>
                    <a:pt x="7973" y="2673"/>
                    <a:pt x="8181" y="2524"/>
                    <a:pt x="7973" y="2048"/>
                  </a:cubicBezTo>
                  <a:cubicBezTo>
                    <a:pt x="7593" y="1175"/>
                    <a:pt x="5800" y="1"/>
                    <a:pt x="402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4439483" y="553538"/>
              <a:ext cx="83979" cy="57843"/>
            </a:xfrm>
            <a:custGeom>
              <a:avLst/>
              <a:gdLst/>
              <a:ahLst/>
              <a:cxnLst/>
              <a:rect l="l" t="t" r="r" b="b"/>
              <a:pathLst>
                <a:path w="2699" h="1859" extrusionOk="0">
                  <a:moveTo>
                    <a:pt x="1700" y="0"/>
                  </a:moveTo>
                  <a:cubicBezTo>
                    <a:pt x="1310" y="0"/>
                    <a:pt x="929" y="202"/>
                    <a:pt x="721" y="565"/>
                  </a:cubicBezTo>
                  <a:lnTo>
                    <a:pt x="0" y="1812"/>
                  </a:lnTo>
                  <a:cubicBezTo>
                    <a:pt x="89" y="1845"/>
                    <a:pt x="185" y="1859"/>
                    <a:pt x="281" y="1859"/>
                  </a:cubicBezTo>
                  <a:cubicBezTo>
                    <a:pt x="976" y="1859"/>
                    <a:pt x="1855" y="1098"/>
                    <a:pt x="2699" y="609"/>
                  </a:cubicBezTo>
                  <a:cubicBezTo>
                    <a:pt x="2603" y="423"/>
                    <a:pt x="2454" y="265"/>
                    <a:pt x="2258" y="153"/>
                  </a:cubicBezTo>
                  <a:cubicBezTo>
                    <a:pt x="2084" y="49"/>
                    <a:pt x="1888" y="0"/>
                    <a:pt x="170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" name="Google Shape;214;p13"/>
          <p:cNvSpPr/>
          <p:nvPr/>
        </p:nvSpPr>
        <p:spPr>
          <a:xfrm rot="639960">
            <a:off x="4686953" y="355149"/>
            <a:ext cx="404651" cy="369713"/>
          </a:xfrm>
          <a:custGeom>
            <a:avLst/>
            <a:gdLst/>
            <a:ahLst/>
            <a:cxnLst/>
            <a:rect l="l" t="t" r="r" b="b"/>
            <a:pathLst>
              <a:path w="2827" h="2583" extrusionOk="0">
                <a:moveTo>
                  <a:pt x="2500" y="0"/>
                </a:moveTo>
                <a:cubicBezTo>
                  <a:pt x="1894" y="0"/>
                  <a:pt x="1392" y="1366"/>
                  <a:pt x="1326" y="1415"/>
                </a:cubicBezTo>
                <a:cubicBezTo>
                  <a:pt x="1322" y="1419"/>
                  <a:pt x="1322" y="1419"/>
                  <a:pt x="1319" y="1419"/>
                </a:cubicBezTo>
                <a:cubicBezTo>
                  <a:pt x="1276" y="1419"/>
                  <a:pt x="1094" y="1142"/>
                  <a:pt x="873" y="860"/>
                </a:cubicBezTo>
                <a:cubicBezTo>
                  <a:pt x="652" y="582"/>
                  <a:pt x="390" y="304"/>
                  <a:pt x="185" y="304"/>
                </a:cubicBezTo>
                <a:cubicBezTo>
                  <a:pt x="139" y="304"/>
                  <a:pt x="99" y="315"/>
                  <a:pt x="63" y="344"/>
                </a:cubicBezTo>
                <a:cubicBezTo>
                  <a:pt x="17" y="374"/>
                  <a:pt x="0" y="427"/>
                  <a:pt x="0" y="493"/>
                </a:cubicBezTo>
                <a:cubicBezTo>
                  <a:pt x="0" y="1035"/>
                  <a:pt x="1329" y="2576"/>
                  <a:pt x="1485" y="2583"/>
                </a:cubicBezTo>
                <a:lnTo>
                  <a:pt x="1488" y="2583"/>
                </a:lnTo>
                <a:cubicBezTo>
                  <a:pt x="1636" y="2583"/>
                  <a:pt x="2827" y="1015"/>
                  <a:pt x="2827" y="324"/>
                </a:cubicBezTo>
                <a:cubicBezTo>
                  <a:pt x="2827" y="185"/>
                  <a:pt x="2778" y="83"/>
                  <a:pt x="2665" y="37"/>
                </a:cubicBezTo>
                <a:cubicBezTo>
                  <a:pt x="2609" y="11"/>
                  <a:pt x="2556" y="0"/>
                  <a:pt x="2500" y="0"/>
                </a:cubicBezTo>
                <a:close/>
              </a:path>
            </a:pathLst>
          </a:custGeom>
          <a:solidFill>
            <a:schemeClr val="accent2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28575" dist="9525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/>
          </p:nvPr>
        </p:nvSpPr>
        <p:spPr>
          <a:xfrm>
            <a:off x="5184394" y="1260221"/>
            <a:ext cx="30843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16" name="Google Shape;216;p13"/>
          <p:cNvSpPr txBox="1">
            <a:spLocks noGrp="1"/>
          </p:cNvSpPr>
          <p:nvPr>
            <p:ph type="title" idx="2"/>
          </p:nvPr>
        </p:nvSpPr>
        <p:spPr>
          <a:xfrm>
            <a:off x="1582800" y="1260221"/>
            <a:ext cx="30843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1"/>
          </p:nvPr>
        </p:nvSpPr>
        <p:spPr>
          <a:xfrm flipH="1">
            <a:off x="1772711" y="1696366"/>
            <a:ext cx="27048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subTitle" idx="3"/>
          </p:nvPr>
        </p:nvSpPr>
        <p:spPr>
          <a:xfrm flipH="1">
            <a:off x="5386849" y="1696367"/>
            <a:ext cx="27045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13"/>
          <p:cNvSpPr txBox="1">
            <a:spLocks noGrp="1"/>
          </p:cNvSpPr>
          <p:nvPr>
            <p:ph type="title" idx="4"/>
          </p:nvPr>
        </p:nvSpPr>
        <p:spPr>
          <a:xfrm>
            <a:off x="5184394" y="3547796"/>
            <a:ext cx="30843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title" idx="5"/>
          </p:nvPr>
        </p:nvSpPr>
        <p:spPr>
          <a:xfrm>
            <a:off x="1582800" y="3547796"/>
            <a:ext cx="3084300" cy="4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subTitle" idx="6"/>
          </p:nvPr>
        </p:nvSpPr>
        <p:spPr>
          <a:xfrm flipH="1">
            <a:off x="1772711" y="3983941"/>
            <a:ext cx="27048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13"/>
          <p:cNvSpPr txBox="1">
            <a:spLocks noGrp="1"/>
          </p:cNvSpPr>
          <p:nvPr>
            <p:ph type="subTitle" idx="7"/>
          </p:nvPr>
        </p:nvSpPr>
        <p:spPr>
          <a:xfrm flipH="1">
            <a:off x="5386849" y="3983942"/>
            <a:ext cx="2704500" cy="58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dibee Sans"/>
              <a:buNone/>
              <a:defRPr sz="2800">
                <a:solidFill>
                  <a:schemeClr val="dk1"/>
                </a:solidFill>
                <a:latin typeface="Odibee Sans"/>
                <a:ea typeface="Odibee Sans"/>
                <a:cs typeface="Odibee Sans"/>
                <a:sym typeface="Odibee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8" r:id="rId4"/>
    <p:sldLayoutId id="2147483659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0"/>
          <p:cNvSpPr/>
          <p:nvPr/>
        </p:nvSpPr>
        <p:spPr>
          <a:xfrm rot="-180842">
            <a:off x="2168180" y="1388590"/>
            <a:ext cx="5089340" cy="2567052"/>
          </a:xfrm>
          <a:prstGeom prst="wedgeRectCallout">
            <a:avLst>
              <a:gd name="adj1" fmla="val 33265"/>
              <a:gd name="adj2" fmla="val 61268"/>
            </a:avLst>
          </a:prstGeom>
          <a:solidFill>
            <a:schemeClr val="lt1"/>
          </a:solidFill>
          <a:ln>
            <a:noFill/>
          </a:ln>
          <a:effectLst>
            <a:outerShdw blurRad="28575" dist="28575" dir="19320000" algn="bl" rotWithShape="0">
              <a:srgbClr val="434343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0"/>
          <p:cNvSpPr txBox="1">
            <a:spLocks noGrp="1"/>
          </p:cNvSpPr>
          <p:nvPr>
            <p:ph type="ctrTitle"/>
          </p:nvPr>
        </p:nvSpPr>
        <p:spPr>
          <a:xfrm rot="-193354">
            <a:off x="2619687" y="2194376"/>
            <a:ext cx="4082556" cy="87607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KALIMAT EFEKTIF </a:t>
            </a:r>
            <a:r>
              <a:rPr lang="en" dirty="0" smtClean="0"/>
              <a:t> </a:t>
            </a:r>
            <a:endParaRPr dirty="0"/>
          </a:p>
        </p:txBody>
      </p:sp>
      <p:grpSp>
        <p:nvGrpSpPr>
          <p:cNvPr id="306" name="Google Shape;306;p20"/>
          <p:cNvGrpSpPr/>
          <p:nvPr/>
        </p:nvGrpSpPr>
        <p:grpSpPr>
          <a:xfrm rot="889286">
            <a:off x="6044070" y="1075988"/>
            <a:ext cx="1912774" cy="1010181"/>
            <a:chOff x="5862862" y="867279"/>
            <a:chExt cx="1912829" cy="1010210"/>
          </a:xfrm>
        </p:grpSpPr>
        <p:sp>
          <p:nvSpPr>
            <p:cNvPr id="307" name="Google Shape;307;p20"/>
            <p:cNvSpPr/>
            <p:nvPr/>
          </p:nvSpPr>
          <p:spPr>
            <a:xfrm rot="1233980">
              <a:off x="7702903" y="1677825"/>
              <a:ext cx="968" cy="7906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0"/>
            <p:cNvSpPr/>
            <p:nvPr/>
          </p:nvSpPr>
          <p:spPr>
            <a:xfrm rot="1233980">
              <a:off x="5865970" y="1190581"/>
              <a:ext cx="1906613" cy="363607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0"/>
            <p:cNvSpPr/>
            <p:nvPr/>
          </p:nvSpPr>
          <p:spPr>
            <a:xfrm rot="1233980">
              <a:off x="7060840" y="1317101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2" y="2842"/>
                    <a:pt x="70" y="2877"/>
                    <a:pt x="67" y="2877"/>
                  </a:cubicBezTo>
                  <a:cubicBezTo>
                    <a:pt x="64" y="2877"/>
                    <a:pt x="60" y="2849"/>
                    <a:pt x="57" y="2821"/>
                  </a:cubicBezTo>
                  <a:lnTo>
                    <a:pt x="70" y="2732"/>
                  </a:lnTo>
                  <a:close/>
                  <a:moveTo>
                    <a:pt x="2382" y="3356"/>
                  </a:moveTo>
                  <a:cubicBezTo>
                    <a:pt x="2379" y="3382"/>
                    <a:pt x="2374" y="3429"/>
                    <a:pt x="2368" y="3485"/>
                  </a:cubicBezTo>
                  <a:lnTo>
                    <a:pt x="2368" y="3476"/>
                  </a:lnTo>
                  <a:cubicBezTo>
                    <a:pt x="2375" y="3416"/>
                    <a:pt x="2380" y="3378"/>
                    <a:pt x="2382" y="3356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9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21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32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6" y="2510"/>
                    <a:pt x="2217" y="2580"/>
                  </a:cubicBezTo>
                  <a:cubicBezTo>
                    <a:pt x="2246" y="2199"/>
                    <a:pt x="2279" y="1819"/>
                    <a:pt x="2325" y="1436"/>
                  </a:cubicBezTo>
                  <a:cubicBezTo>
                    <a:pt x="2332" y="1280"/>
                    <a:pt x="2332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lnTo>
                    <a:pt x="2309" y="5698"/>
                  </a:ln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51" y="6336"/>
                  </a:moveTo>
                  <a:cubicBezTo>
                    <a:pt x="2448" y="6350"/>
                    <a:pt x="2448" y="6362"/>
                    <a:pt x="2444" y="6376"/>
                  </a:cubicBezTo>
                  <a:cubicBezTo>
                    <a:pt x="2448" y="6359"/>
                    <a:pt x="2448" y="6346"/>
                    <a:pt x="2451" y="6336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22" y="886"/>
                  </a:lnTo>
                  <a:lnTo>
                    <a:pt x="222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9" y="1371"/>
                    <a:pt x="173" y="1181"/>
                  </a:cubicBezTo>
                  <a:lnTo>
                    <a:pt x="173" y="1181"/>
                  </a:lnTo>
                  <a:cubicBezTo>
                    <a:pt x="153" y="1270"/>
                    <a:pt x="163" y="1405"/>
                    <a:pt x="169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9" y="1986"/>
                  </a:cubicBezTo>
                  <a:cubicBezTo>
                    <a:pt x="119" y="1986"/>
                    <a:pt x="130" y="1664"/>
                    <a:pt x="124" y="1664"/>
                  </a:cubicBezTo>
                  <a:lnTo>
                    <a:pt x="124" y="1664"/>
                  </a:lnTo>
                  <a:cubicBezTo>
                    <a:pt x="123" y="1664"/>
                    <a:pt x="122" y="1673"/>
                    <a:pt x="120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7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4" y="3856"/>
                    <a:pt x="54" y="4071"/>
                  </a:cubicBezTo>
                  <a:cubicBezTo>
                    <a:pt x="54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40" y="6161"/>
                    <a:pt x="169" y="6323"/>
                    <a:pt x="199" y="6495"/>
                  </a:cubicBezTo>
                  <a:lnTo>
                    <a:pt x="2306" y="6495"/>
                  </a:lnTo>
                  <a:cubicBezTo>
                    <a:pt x="2296" y="6409"/>
                    <a:pt x="2283" y="6323"/>
                    <a:pt x="2272" y="6240"/>
                  </a:cubicBezTo>
                  <a:cubicBezTo>
                    <a:pt x="2252" y="6062"/>
                    <a:pt x="2240" y="5883"/>
                    <a:pt x="2226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20" y="4738"/>
                    <a:pt x="2245" y="5003"/>
                    <a:pt x="2257" y="5003"/>
                  </a:cubicBezTo>
                  <a:cubicBezTo>
                    <a:pt x="2260" y="5003"/>
                    <a:pt x="2262" y="4981"/>
                    <a:pt x="2263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5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27" y="5816"/>
                    <a:pt x="2326" y="5962"/>
                    <a:pt x="2329" y="6111"/>
                  </a:cubicBezTo>
                  <a:lnTo>
                    <a:pt x="2329" y="6111"/>
                  </a:lnTo>
                  <a:lnTo>
                    <a:pt x="2332" y="6104"/>
                  </a:lnTo>
                  <a:lnTo>
                    <a:pt x="2332" y="6104"/>
                  </a:lnTo>
                  <a:cubicBezTo>
                    <a:pt x="2332" y="6108"/>
                    <a:pt x="2332" y="6108"/>
                    <a:pt x="2329" y="6111"/>
                  </a:cubicBezTo>
                  <a:lnTo>
                    <a:pt x="2329" y="6111"/>
                  </a:lnTo>
                  <a:cubicBezTo>
                    <a:pt x="2329" y="6111"/>
                    <a:pt x="2329" y="6111"/>
                    <a:pt x="2329" y="6111"/>
                  </a:cubicBezTo>
                  <a:lnTo>
                    <a:pt x="2329" y="6111"/>
                  </a:lnTo>
                  <a:lnTo>
                    <a:pt x="2329" y="6112"/>
                  </a:lnTo>
                  <a:cubicBezTo>
                    <a:pt x="2329" y="6112"/>
                    <a:pt x="2329" y="6112"/>
                    <a:pt x="2329" y="6111"/>
                  </a:cubicBezTo>
                  <a:lnTo>
                    <a:pt x="2329" y="6111"/>
                  </a:lnTo>
                  <a:cubicBezTo>
                    <a:pt x="2331" y="6249"/>
                    <a:pt x="2338" y="6390"/>
                    <a:pt x="2362" y="6495"/>
                  </a:cubicBezTo>
                  <a:lnTo>
                    <a:pt x="2388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5" y="6383"/>
                    <a:pt x="2473" y="6300"/>
                    <a:pt x="2462" y="6300"/>
                  </a:cubicBezTo>
                  <a:cubicBezTo>
                    <a:pt x="2458" y="6300"/>
                    <a:pt x="2454" y="6311"/>
                    <a:pt x="2451" y="6336"/>
                  </a:cubicBezTo>
                  <a:cubicBezTo>
                    <a:pt x="2464" y="6211"/>
                    <a:pt x="2461" y="6098"/>
                    <a:pt x="2458" y="5976"/>
                  </a:cubicBezTo>
                  <a:cubicBezTo>
                    <a:pt x="2451" y="5843"/>
                    <a:pt x="2441" y="5701"/>
                    <a:pt x="2464" y="5512"/>
                  </a:cubicBezTo>
                  <a:lnTo>
                    <a:pt x="2464" y="5512"/>
                  </a:lnTo>
                  <a:cubicBezTo>
                    <a:pt x="2457" y="5518"/>
                    <a:pt x="2451" y="5545"/>
                    <a:pt x="2446" y="5545"/>
                  </a:cubicBezTo>
                  <a:cubicBezTo>
                    <a:pt x="2439" y="5545"/>
                    <a:pt x="2434" y="5502"/>
                    <a:pt x="2428" y="5318"/>
                  </a:cubicBezTo>
                  <a:cubicBezTo>
                    <a:pt x="2425" y="5304"/>
                    <a:pt x="2415" y="5268"/>
                    <a:pt x="2411" y="5248"/>
                  </a:cubicBezTo>
                  <a:lnTo>
                    <a:pt x="2411" y="5245"/>
                  </a:lnTo>
                  <a:cubicBezTo>
                    <a:pt x="2410" y="5237"/>
                    <a:pt x="2408" y="5233"/>
                    <a:pt x="2407" y="5233"/>
                  </a:cubicBezTo>
                  <a:lnTo>
                    <a:pt x="2407" y="5233"/>
                  </a:lnTo>
                  <a:cubicBezTo>
                    <a:pt x="2406" y="5233"/>
                    <a:pt x="2406" y="5239"/>
                    <a:pt x="2408" y="5251"/>
                  </a:cubicBezTo>
                  <a:cubicBezTo>
                    <a:pt x="2405" y="5327"/>
                    <a:pt x="2402" y="5390"/>
                    <a:pt x="2391" y="5417"/>
                  </a:cubicBezTo>
                  <a:cubicBezTo>
                    <a:pt x="2348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5" y="4020"/>
                  </a:cubicBezTo>
                  <a:cubicBezTo>
                    <a:pt x="2373" y="4020"/>
                    <a:pt x="2381" y="4069"/>
                    <a:pt x="2388" y="4213"/>
                  </a:cubicBezTo>
                  <a:lnTo>
                    <a:pt x="2388" y="3803"/>
                  </a:lnTo>
                  <a:cubicBezTo>
                    <a:pt x="2402" y="3562"/>
                    <a:pt x="2438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cubicBezTo>
                    <a:pt x="2431" y="2702"/>
                    <a:pt x="2431" y="2663"/>
                    <a:pt x="2435" y="2603"/>
                  </a:cubicBezTo>
                  <a:cubicBezTo>
                    <a:pt x="2431" y="2540"/>
                    <a:pt x="2438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lnTo>
                    <a:pt x="2521" y="1317"/>
                  </a:lnTo>
                  <a:cubicBezTo>
                    <a:pt x="2517" y="1234"/>
                    <a:pt x="2517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0"/>
            <p:cNvSpPr/>
            <p:nvPr/>
          </p:nvSpPr>
          <p:spPr>
            <a:xfrm rot="1233980">
              <a:off x="7283457" y="1404371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1697"/>
                  </a:lnTo>
                  <a:cubicBezTo>
                    <a:pt x="283" y="1866"/>
                    <a:pt x="283" y="2034"/>
                    <a:pt x="286" y="2203"/>
                  </a:cubicBezTo>
                  <a:lnTo>
                    <a:pt x="223" y="2213"/>
                  </a:lnTo>
                  <a:lnTo>
                    <a:pt x="286" y="2272"/>
                  </a:lnTo>
                  <a:cubicBezTo>
                    <a:pt x="286" y="2441"/>
                    <a:pt x="292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7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9" y="2051"/>
                    <a:pt x="252" y="1832"/>
                    <a:pt x="266" y="1747"/>
                  </a:cubicBezTo>
                  <a:cubicBezTo>
                    <a:pt x="272" y="1720"/>
                    <a:pt x="279" y="1703"/>
                    <a:pt x="286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6" y="5440"/>
                  </a:cubicBezTo>
                  <a:cubicBezTo>
                    <a:pt x="623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90" y="5787"/>
                    <a:pt x="556" y="5668"/>
                  </a:cubicBezTo>
                  <a:cubicBezTo>
                    <a:pt x="536" y="5599"/>
                    <a:pt x="517" y="5529"/>
                    <a:pt x="501" y="5457"/>
                  </a:cubicBezTo>
                  <a:cubicBezTo>
                    <a:pt x="481" y="5384"/>
                    <a:pt x="461" y="5311"/>
                    <a:pt x="441" y="5235"/>
                  </a:cubicBezTo>
                  <a:lnTo>
                    <a:pt x="451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21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3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5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5" y="5314"/>
                    <a:pt x="2792" y="5258"/>
                  </a:cubicBezTo>
                  <a:cubicBezTo>
                    <a:pt x="2778" y="5202"/>
                    <a:pt x="2766" y="5146"/>
                    <a:pt x="2749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2" y="2725"/>
                    <a:pt x="2346" y="2798"/>
                    <a:pt x="2336" y="2798"/>
                  </a:cubicBezTo>
                  <a:cubicBezTo>
                    <a:pt x="2320" y="2798"/>
                    <a:pt x="2294" y="2611"/>
                    <a:pt x="2276" y="2611"/>
                  </a:cubicBezTo>
                  <a:cubicBezTo>
                    <a:pt x="2271" y="2611"/>
                    <a:pt x="2266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3" y="2353"/>
                  </a:cubicBezTo>
                  <a:cubicBezTo>
                    <a:pt x="2341" y="2353"/>
                    <a:pt x="2340" y="2151"/>
                    <a:pt x="2349" y="1938"/>
                  </a:cubicBezTo>
                  <a:cubicBezTo>
                    <a:pt x="2355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395" y="1128"/>
                    <a:pt x="2412" y="810"/>
                    <a:pt x="2432" y="497"/>
                  </a:cubicBezTo>
                  <a:cubicBezTo>
                    <a:pt x="2247" y="228"/>
                    <a:pt x="2111" y="1"/>
                    <a:pt x="2111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9" y="225"/>
                  </a:cubicBezTo>
                  <a:cubicBezTo>
                    <a:pt x="318" y="152"/>
                    <a:pt x="315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0"/>
            <p:cNvSpPr/>
            <p:nvPr/>
          </p:nvSpPr>
          <p:spPr>
            <a:xfrm rot="1233980">
              <a:off x="6616301" y="1150288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4" y="3334"/>
                  </a:moveTo>
                  <a:cubicBezTo>
                    <a:pt x="2385" y="3334"/>
                    <a:pt x="2377" y="3397"/>
                    <a:pt x="2368" y="3485"/>
                  </a:cubicBezTo>
                  <a:cubicBezTo>
                    <a:pt x="2368" y="3479"/>
                    <a:pt x="2368" y="3479"/>
                    <a:pt x="2365" y="3476"/>
                  </a:cubicBezTo>
                  <a:cubicBezTo>
                    <a:pt x="2378" y="3374"/>
                    <a:pt x="2384" y="3334"/>
                    <a:pt x="2384" y="3334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29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332" y="6104"/>
                  </a:moveTo>
                  <a:lnTo>
                    <a:pt x="2332" y="6104"/>
                  </a:lnTo>
                  <a:cubicBezTo>
                    <a:pt x="2332" y="6106"/>
                    <a:pt x="2331" y="6107"/>
                    <a:pt x="2330" y="6107"/>
                  </a:cubicBezTo>
                  <a:lnTo>
                    <a:pt x="2330" y="6107"/>
                  </a:lnTo>
                  <a:lnTo>
                    <a:pt x="2332" y="6104"/>
                  </a:lnTo>
                  <a:close/>
                  <a:moveTo>
                    <a:pt x="2448" y="6339"/>
                  </a:moveTo>
                  <a:cubicBezTo>
                    <a:pt x="2448" y="6353"/>
                    <a:pt x="2448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53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8" y="1986"/>
                  </a:cubicBezTo>
                  <a:cubicBezTo>
                    <a:pt x="119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72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41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4" y="5545"/>
                  </a:cubicBezTo>
                  <a:cubicBezTo>
                    <a:pt x="2438" y="5545"/>
                    <a:pt x="2434" y="5502"/>
                    <a:pt x="2428" y="5318"/>
                  </a:cubicBezTo>
                  <a:cubicBezTo>
                    <a:pt x="2421" y="5304"/>
                    <a:pt x="2415" y="5268"/>
                    <a:pt x="2411" y="5248"/>
                  </a:cubicBezTo>
                  <a:lnTo>
                    <a:pt x="2411" y="5225"/>
                  </a:lnTo>
                  <a:cubicBezTo>
                    <a:pt x="2408" y="5231"/>
                    <a:pt x="2408" y="5235"/>
                    <a:pt x="2408" y="5245"/>
                  </a:cubicBez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4" y="4020"/>
                  </a:cubicBezTo>
                  <a:cubicBezTo>
                    <a:pt x="2372" y="4020"/>
                    <a:pt x="2379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21" y="1399"/>
                    <a:pt x="2521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0"/>
            <p:cNvSpPr/>
            <p:nvPr/>
          </p:nvSpPr>
          <p:spPr>
            <a:xfrm rot="1233980">
              <a:off x="6838918" y="123755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3" y="1697"/>
                  </a:moveTo>
                  <a:lnTo>
                    <a:pt x="283" y="2203"/>
                  </a:lnTo>
                  <a:lnTo>
                    <a:pt x="219" y="2213"/>
                  </a:lnTo>
                  <a:lnTo>
                    <a:pt x="283" y="2272"/>
                  </a:lnTo>
                  <a:cubicBezTo>
                    <a:pt x="286" y="2441"/>
                    <a:pt x="289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3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6" y="2051"/>
                    <a:pt x="249" y="1832"/>
                    <a:pt x="266" y="1747"/>
                  </a:cubicBezTo>
                  <a:cubicBezTo>
                    <a:pt x="272" y="1720"/>
                    <a:pt x="279" y="1703"/>
                    <a:pt x="283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3" y="5440"/>
                  </a:cubicBezTo>
                  <a:cubicBezTo>
                    <a:pt x="620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86" y="5787"/>
                    <a:pt x="553" y="5668"/>
                  </a:cubicBezTo>
                  <a:cubicBezTo>
                    <a:pt x="533" y="5599"/>
                    <a:pt x="517" y="5529"/>
                    <a:pt x="501" y="5457"/>
                  </a:cubicBezTo>
                  <a:cubicBezTo>
                    <a:pt x="481" y="5384"/>
                    <a:pt x="457" y="5311"/>
                    <a:pt x="441" y="5235"/>
                  </a:cubicBezTo>
                  <a:lnTo>
                    <a:pt x="448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17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4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2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5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2" y="5314"/>
                    <a:pt x="2792" y="5258"/>
                  </a:cubicBezTo>
                  <a:cubicBezTo>
                    <a:pt x="2778" y="5202"/>
                    <a:pt x="2763" y="5146"/>
                    <a:pt x="2749" y="5089"/>
                  </a:cubicBezTo>
                  <a:cubicBezTo>
                    <a:pt x="2723" y="4974"/>
                    <a:pt x="2696" y="4854"/>
                    <a:pt x="2670" y="4735"/>
                  </a:cubicBezTo>
                  <a:cubicBezTo>
                    <a:pt x="2613" y="4497"/>
                    <a:pt x="2594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1" y="2725"/>
                    <a:pt x="2345" y="2798"/>
                    <a:pt x="2334" y="2798"/>
                  </a:cubicBezTo>
                  <a:cubicBezTo>
                    <a:pt x="2318" y="2798"/>
                    <a:pt x="2292" y="2611"/>
                    <a:pt x="2275" y="2611"/>
                  </a:cubicBezTo>
                  <a:cubicBezTo>
                    <a:pt x="2270" y="2611"/>
                    <a:pt x="2265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2" y="2353"/>
                  </a:cubicBezTo>
                  <a:cubicBezTo>
                    <a:pt x="2341" y="2353"/>
                    <a:pt x="2337" y="2151"/>
                    <a:pt x="2349" y="1938"/>
                  </a:cubicBezTo>
                  <a:cubicBezTo>
                    <a:pt x="2355" y="1698"/>
                    <a:pt x="2359" y="1449"/>
                    <a:pt x="2384" y="1449"/>
                  </a:cubicBezTo>
                  <a:cubicBezTo>
                    <a:pt x="2385" y="1449"/>
                    <a:pt x="2385" y="1449"/>
                    <a:pt x="2386" y="1449"/>
                  </a:cubicBezTo>
                  <a:cubicBezTo>
                    <a:pt x="2402" y="959"/>
                    <a:pt x="2432" y="480"/>
                    <a:pt x="2465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5" y="225"/>
                  </a:cubicBezTo>
                  <a:cubicBezTo>
                    <a:pt x="318" y="152"/>
                    <a:pt x="312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0"/>
            <p:cNvSpPr/>
            <p:nvPr/>
          </p:nvSpPr>
          <p:spPr>
            <a:xfrm rot="1233980">
              <a:off x="6171762" y="983475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2" y="3334"/>
                  </a:moveTo>
                  <a:lnTo>
                    <a:pt x="2382" y="3334"/>
                  </a:lnTo>
                  <a:cubicBezTo>
                    <a:pt x="2382" y="3334"/>
                    <a:pt x="2376" y="3397"/>
                    <a:pt x="2368" y="3485"/>
                  </a:cubicBezTo>
                  <a:cubicBezTo>
                    <a:pt x="2365" y="3479"/>
                    <a:pt x="2365" y="3479"/>
                    <a:pt x="2365" y="3476"/>
                  </a:cubicBezTo>
                  <a:cubicBezTo>
                    <a:pt x="2377" y="3374"/>
                    <a:pt x="2381" y="3334"/>
                    <a:pt x="2382" y="3334"/>
                  </a:cubicBezTo>
                  <a:close/>
                  <a:moveTo>
                    <a:pt x="2329" y="599"/>
                  </a:moveTo>
                  <a:cubicBezTo>
                    <a:pt x="2339" y="642"/>
                    <a:pt x="2352" y="695"/>
                    <a:pt x="2359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5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1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1" y="1810"/>
                    <a:pt x="2384" y="1861"/>
                    <a:pt x="2371" y="1861"/>
                  </a:cubicBezTo>
                  <a:cubicBezTo>
                    <a:pt x="2363" y="1861"/>
                    <a:pt x="2357" y="1840"/>
                    <a:pt x="2354" y="1840"/>
                  </a:cubicBezTo>
                  <a:cubicBezTo>
                    <a:pt x="2352" y="1840"/>
                    <a:pt x="2352" y="1845"/>
                    <a:pt x="2352" y="1859"/>
                  </a:cubicBezTo>
                  <a:cubicBezTo>
                    <a:pt x="2299" y="2335"/>
                    <a:pt x="2309" y="2540"/>
                    <a:pt x="2329" y="2722"/>
                  </a:cubicBezTo>
                  <a:cubicBezTo>
                    <a:pt x="2345" y="2904"/>
                    <a:pt x="2359" y="3069"/>
                    <a:pt x="2316" y="3462"/>
                  </a:cubicBezTo>
                  <a:cubicBezTo>
                    <a:pt x="2296" y="3575"/>
                    <a:pt x="2278" y="3609"/>
                    <a:pt x="2262" y="3609"/>
                  </a:cubicBezTo>
                  <a:cubicBezTo>
                    <a:pt x="2239" y="3609"/>
                    <a:pt x="2219" y="3534"/>
                    <a:pt x="2201" y="3534"/>
                  </a:cubicBezTo>
                  <a:cubicBezTo>
                    <a:pt x="2197" y="3534"/>
                    <a:pt x="2193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29" y="973"/>
                  </a:cubicBezTo>
                  <a:lnTo>
                    <a:pt x="2329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48" y="6339"/>
                  </a:moveTo>
                  <a:cubicBezTo>
                    <a:pt x="2448" y="6353"/>
                    <a:pt x="2444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cubicBezTo>
                    <a:pt x="166" y="10"/>
                    <a:pt x="166" y="21"/>
                    <a:pt x="166" y="27"/>
                  </a:cubicBez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3" y="1350"/>
                  </a:lnTo>
                  <a:cubicBezTo>
                    <a:pt x="207" y="1402"/>
                    <a:pt x="198" y="1439"/>
                    <a:pt x="189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49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3" y="1747"/>
                  </a:cubicBezTo>
                  <a:cubicBezTo>
                    <a:pt x="159" y="1924"/>
                    <a:pt x="145" y="1986"/>
                    <a:pt x="137" y="1986"/>
                  </a:cubicBezTo>
                  <a:cubicBezTo>
                    <a:pt x="118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67" y="2794"/>
                    <a:pt x="50" y="2669"/>
                    <a:pt x="44" y="2768"/>
                  </a:cubicBezTo>
                  <a:cubicBezTo>
                    <a:pt x="41" y="2768"/>
                    <a:pt x="37" y="2778"/>
                    <a:pt x="37" y="2801"/>
                  </a:cubicBezTo>
                  <a:cubicBezTo>
                    <a:pt x="37" y="2824"/>
                    <a:pt x="34" y="2861"/>
                    <a:pt x="34" y="2924"/>
                  </a:cubicBezTo>
                  <a:lnTo>
                    <a:pt x="1" y="3508"/>
                  </a:lnTo>
                  <a:lnTo>
                    <a:pt x="57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8" y="3665"/>
                    <a:pt x="76" y="3639"/>
                    <a:pt x="90" y="3578"/>
                  </a:cubicBezTo>
                  <a:lnTo>
                    <a:pt x="90" y="3578"/>
                  </a:lnTo>
                  <a:cubicBezTo>
                    <a:pt x="67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4" y="4567"/>
                    <a:pt x="44" y="4699"/>
                    <a:pt x="50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69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3" y="5245"/>
                    <a:pt x="2183" y="5013"/>
                  </a:cubicBezTo>
                  <a:lnTo>
                    <a:pt x="2183" y="5013"/>
                  </a:lnTo>
                  <a:cubicBezTo>
                    <a:pt x="2188" y="5033"/>
                    <a:pt x="2193" y="5043"/>
                    <a:pt x="2196" y="5043"/>
                  </a:cubicBezTo>
                  <a:cubicBezTo>
                    <a:pt x="2199" y="5043"/>
                    <a:pt x="2202" y="5035"/>
                    <a:pt x="2203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79" y="5083"/>
                    <a:pt x="2306" y="5248"/>
                    <a:pt x="2325" y="5430"/>
                  </a:cubicBezTo>
                  <a:cubicBezTo>
                    <a:pt x="2336" y="5520"/>
                    <a:pt x="2342" y="5616"/>
                    <a:pt x="2348" y="5715"/>
                  </a:cubicBezTo>
                  <a:cubicBezTo>
                    <a:pt x="2359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38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3" y="5545"/>
                  </a:cubicBezTo>
                  <a:cubicBezTo>
                    <a:pt x="2437" y="5545"/>
                    <a:pt x="2432" y="5502"/>
                    <a:pt x="2428" y="5318"/>
                  </a:cubicBezTo>
                  <a:cubicBezTo>
                    <a:pt x="2421" y="5304"/>
                    <a:pt x="2415" y="5268"/>
                    <a:pt x="2408" y="5248"/>
                  </a:cubicBezTo>
                  <a:lnTo>
                    <a:pt x="2408" y="5245"/>
                  </a:ln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2" y="4488"/>
                  </a:cubicBezTo>
                  <a:cubicBezTo>
                    <a:pt x="2307" y="4488"/>
                    <a:pt x="2313" y="4559"/>
                    <a:pt x="2322" y="4559"/>
                  </a:cubicBezTo>
                  <a:cubicBezTo>
                    <a:pt x="2325" y="4559"/>
                    <a:pt x="2328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6" y="4020"/>
                    <a:pt x="2363" y="4020"/>
                  </a:cubicBezTo>
                  <a:cubicBezTo>
                    <a:pt x="2370" y="4020"/>
                    <a:pt x="2378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1" y="2652"/>
                    <a:pt x="2423" y="2652"/>
                  </a:cubicBezTo>
                  <a:lnTo>
                    <a:pt x="2423" y="2652"/>
                  </a:lnTo>
                  <a:cubicBezTo>
                    <a:pt x="2424" y="2652"/>
                    <a:pt x="2426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17" y="1399"/>
                    <a:pt x="2517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0"/>
            <p:cNvSpPr/>
            <p:nvPr/>
          </p:nvSpPr>
          <p:spPr>
            <a:xfrm rot="1233980">
              <a:off x="6394228" y="107068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2203"/>
                  </a:lnTo>
                  <a:lnTo>
                    <a:pt x="222" y="2213"/>
                  </a:lnTo>
                  <a:lnTo>
                    <a:pt x="286" y="2272"/>
                  </a:lnTo>
                  <a:cubicBezTo>
                    <a:pt x="289" y="2441"/>
                    <a:pt x="292" y="2606"/>
                    <a:pt x="298" y="2771"/>
                  </a:cubicBezTo>
                  <a:cubicBezTo>
                    <a:pt x="296" y="2771"/>
                    <a:pt x="294" y="2771"/>
                    <a:pt x="292" y="2771"/>
                  </a:cubicBezTo>
                  <a:cubicBezTo>
                    <a:pt x="248" y="2771"/>
                    <a:pt x="208" y="2742"/>
                    <a:pt x="186" y="2682"/>
                  </a:cubicBezTo>
                  <a:cubicBezTo>
                    <a:pt x="190" y="2655"/>
                    <a:pt x="199" y="2464"/>
                    <a:pt x="209" y="2259"/>
                  </a:cubicBezTo>
                  <a:cubicBezTo>
                    <a:pt x="229" y="2051"/>
                    <a:pt x="252" y="1832"/>
                    <a:pt x="269" y="1747"/>
                  </a:cubicBezTo>
                  <a:cubicBezTo>
                    <a:pt x="275" y="1720"/>
                    <a:pt x="278" y="1703"/>
                    <a:pt x="286" y="1697"/>
                  </a:cubicBezTo>
                  <a:close/>
                  <a:moveTo>
                    <a:pt x="341" y="4663"/>
                  </a:moveTo>
                  <a:lnTo>
                    <a:pt x="341" y="4663"/>
                  </a:lnTo>
                  <a:cubicBezTo>
                    <a:pt x="391" y="4778"/>
                    <a:pt x="470" y="4987"/>
                    <a:pt x="556" y="5219"/>
                  </a:cubicBezTo>
                  <a:cubicBezTo>
                    <a:pt x="570" y="5291"/>
                    <a:pt x="583" y="5364"/>
                    <a:pt x="596" y="5440"/>
                  </a:cubicBezTo>
                  <a:cubicBezTo>
                    <a:pt x="623" y="5625"/>
                    <a:pt x="646" y="5807"/>
                    <a:pt x="662" y="5992"/>
                  </a:cubicBezTo>
                  <a:lnTo>
                    <a:pt x="662" y="5992"/>
                  </a:lnTo>
                  <a:cubicBezTo>
                    <a:pt x="630" y="5893"/>
                    <a:pt x="588" y="5783"/>
                    <a:pt x="556" y="5668"/>
                  </a:cubicBezTo>
                  <a:cubicBezTo>
                    <a:pt x="536" y="5599"/>
                    <a:pt x="516" y="5529"/>
                    <a:pt x="500" y="5457"/>
                  </a:cubicBezTo>
                  <a:cubicBezTo>
                    <a:pt x="480" y="5384"/>
                    <a:pt x="460" y="5311"/>
                    <a:pt x="444" y="5235"/>
                  </a:cubicBezTo>
                  <a:lnTo>
                    <a:pt x="451" y="5120"/>
                  </a:lnTo>
                  <a:lnTo>
                    <a:pt x="341" y="4663"/>
                  </a:lnTo>
                  <a:close/>
                  <a:moveTo>
                    <a:pt x="97" y="1"/>
                  </a:moveTo>
                  <a:cubicBezTo>
                    <a:pt x="97" y="50"/>
                    <a:pt x="97" y="90"/>
                    <a:pt x="103" y="113"/>
                  </a:cubicBezTo>
                  <a:cubicBezTo>
                    <a:pt x="1" y="417"/>
                    <a:pt x="28" y="1475"/>
                    <a:pt x="20" y="1971"/>
                  </a:cubicBezTo>
                  <a:lnTo>
                    <a:pt x="63" y="1988"/>
                  </a:lnTo>
                  <a:cubicBezTo>
                    <a:pt x="54" y="2328"/>
                    <a:pt x="87" y="2655"/>
                    <a:pt x="113" y="3076"/>
                  </a:cubicBezTo>
                  <a:lnTo>
                    <a:pt x="150" y="3049"/>
                  </a:lnTo>
                  <a:cubicBezTo>
                    <a:pt x="176" y="3231"/>
                    <a:pt x="186" y="3466"/>
                    <a:pt x="196" y="3727"/>
                  </a:cubicBezTo>
                  <a:cubicBezTo>
                    <a:pt x="206" y="3989"/>
                    <a:pt x="232" y="4273"/>
                    <a:pt x="266" y="4560"/>
                  </a:cubicBezTo>
                  <a:cubicBezTo>
                    <a:pt x="249" y="4524"/>
                    <a:pt x="236" y="4375"/>
                    <a:pt x="232" y="4273"/>
                  </a:cubicBezTo>
                  <a:lnTo>
                    <a:pt x="232" y="4273"/>
                  </a:lnTo>
                  <a:cubicBezTo>
                    <a:pt x="222" y="4620"/>
                    <a:pt x="305" y="4981"/>
                    <a:pt x="385" y="5331"/>
                  </a:cubicBezTo>
                  <a:cubicBezTo>
                    <a:pt x="457" y="5685"/>
                    <a:pt x="516" y="6025"/>
                    <a:pt x="497" y="6336"/>
                  </a:cubicBezTo>
                  <a:cubicBezTo>
                    <a:pt x="507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81" y="5718"/>
                    <a:pt x="2795" y="5341"/>
                  </a:cubicBezTo>
                  <a:lnTo>
                    <a:pt x="2795" y="5341"/>
                  </a:lnTo>
                  <a:cubicBezTo>
                    <a:pt x="2801" y="5347"/>
                    <a:pt x="2812" y="5364"/>
                    <a:pt x="2825" y="5427"/>
                  </a:cubicBezTo>
                  <a:cubicBezTo>
                    <a:pt x="2815" y="5370"/>
                    <a:pt x="2805" y="5314"/>
                    <a:pt x="2795" y="5258"/>
                  </a:cubicBezTo>
                  <a:cubicBezTo>
                    <a:pt x="2781" y="5202"/>
                    <a:pt x="2766" y="5146"/>
                    <a:pt x="2752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70" y="4035"/>
                  </a:cubicBezTo>
                  <a:cubicBezTo>
                    <a:pt x="2557" y="3925"/>
                    <a:pt x="2543" y="3816"/>
                    <a:pt x="2531" y="3717"/>
                  </a:cubicBezTo>
                  <a:cubicBezTo>
                    <a:pt x="2520" y="3615"/>
                    <a:pt x="2514" y="3522"/>
                    <a:pt x="2504" y="3436"/>
                  </a:cubicBezTo>
                  <a:cubicBezTo>
                    <a:pt x="2484" y="3267"/>
                    <a:pt x="2455" y="3132"/>
                    <a:pt x="2412" y="3056"/>
                  </a:cubicBezTo>
                  <a:cubicBezTo>
                    <a:pt x="2412" y="3056"/>
                    <a:pt x="2389" y="2913"/>
                    <a:pt x="2378" y="2771"/>
                  </a:cubicBezTo>
                  <a:cubicBezTo>
                    <a:pt x="2365" y="2629"/>
                    <a:pt x="2352" y="2487"/>
                    <a:pt x="2352" y="2487"/>
                  </a:cubicBezTo>
                  <a:lnTo>
                    <a:pt x="2352" y="2487"/>
                  </a:lnTo>
                  <a:cubicBezTo>
                    <a:pt x="2354" y="2725"/>
                    <a:pt x="2348" y="2798"/>
                    <a:pt x="2337" y="2798"/>
                  </a:cubicBezTo>
                  <a:cubicBezTo>
                    <a:pt x="2321" y="2798"/>
                    <a:pt x="2295" y="2611"/>
                    <a:pt x="2278" y="2611"/>
                  </a:cubicBezTo>
                  <a:cubicBezTo>
                    <a:pt x="2273" y="2611"/>
                    <a:pt x="2268" y="2630"/>
                    <a:pt x="2266" y="2679"/>
                  </a:cubicBezTo>
                  <a:cubicBezTo>
                    <a:pt x="2254" y="2466"/>
                    <a:pt x="2274" y="2158"/>
                    <a:pt x="2292" y="2158"/>
                  </a:cubicBezTo>
                  <a:cubicBezTo>
                    <a:pt x="2299" y="2158"/>
                    <a:pt x="2305" y="2196"/>
                    <a:pt x="2309" y="2289"/>
                  </a:cubicBezTo>
                  <a:lnTo>
                    <a:pt x="2302" y="2342"/>
                  </a:lnTo>
                  <a:cubicBezTo>
                    <a:pt x="2307" y="2350"/>
                    <a:pt x="2312" y="2353"/>
                    <a:pt x="2315" y="2353"/>
                  </a:cubicBezTo>
                  <a:cubicBezTo>
                    <a:pt x="2344" y="2353"/>
                    <a:pt x="2340" y="2151"/>
                    <a:pt x="2352" y="1938"/>
                  </a:cubicBezTo>
                  <a:cubicBezTo>
                    <a:pt x="2358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401" y="959"/>
                    <a:pt x="2435" y="480"/>
                    <a:pt x="2468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8" y="225"/>
                  </a:cubicBezTo>
                  <a:cubicBezTo>
                    <a:pt x="321" y="152"/>
                    <a:pt x="315" y="76"/>
                    <a:pt x="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5" name="Google Shape;315;p20"/>
          <p:cNvGrpSpPr/>
          <p:nvPr/>
        </p:nvGrpSpPr>
        <p:grpSpPr>
          <a:xfrm>
            <a:off x="1446472" y="1020530"/>
            <a:ext cx="1320841" cy="1229757"/>
            <a:chOff x="1376172" y="452280"/>
            <a:chExt cx="1320841" cy="1229757"/>
          </a:xfrm>
        </p:grpSpPr>
        <p:sp>
          <p:nvSpPr>
            <p:cNvPr id="316" name="Google Shape;316;p20"/>
            <p:cNvSpPr/>
            <p:nvPr/>
          </p:nvSpPr>
          <p:spPr>
            <a:xfrm rot="-3998617">
              <a:off x="1623217" y="567436"/>
              <a:ext cx="830012" cy="950521"/>
            </a:xfrm>
            <a:custGeom>
              <a:avLst/>
              <a:gdLst/>
              <a:ahLst/>
              <a:cxnLst/>
              <a:rect l="l" t="t" r="r" b="b"/>
              <a:pathLst>
                <a:path w="12501" h="14316" extrusionOk="0">
                  <a:moveTo>
                    <a:pt x="7699" y="1"/>
                  </a:moveTo>
                  <a:cubicBezTo>
                    <a:pt x="6441" y="1"/>
                    <a:pt x="5583" y="887"/>
                    <a:pt x="5559" y="913"/>
                  </a:cubicBezTo>
                  <a:cubicBezTo>
                    <a:pt x="5364" y="858"/>
                    <a:pt x="5164" y="832"/>
                    <a:pt x="4965" y="832"/>
                  </a:cubicBezTo>
                  <a:cubicBezTo>
                    <a:pt x="4548" y="832"/>
                    <a:pt x="4138" y="949"/>
                    <a:pt x="3790" y="1178"/>
                  </a:cubicBezTo>
                  <a:cubicBezTo>
                    <a:pt x="3615" y="1293"/>
                    <a:pt x="3453" y="1442"/>
                    <a:pt x="3317" y="1614"/>
                  </a:cubicBezTo>
                  <a:cubicBezTo>
                    <a:pt x="3149" y="1833"/>
                    <a:pt x="3050" y="2051"/>
                    <a:pt x="2994" y="2259"/>
                  </a:cubicBezTo>
                  <a:cubicBezTo>
                    <a:pt x="2815" y="2900"/>
                    <a:pt x="3070" y="3426"/>
                    <a:pt x="3070" y="3426"/>
                  </a:cubicBezTo>
                  <a:cubicBezTo>
                    <a:pt x="3070" y="3426"/>
                    <a:pt x="2421" y="3919"/>
                    <a:pt x="1717" y="4871"/>
                  </a:cubicBezTo>
                  <a:cubicBezTo>
                    <a:pt x="1668" y="4862"/>
                    <a:pt x="1618" y="4857"/>
                    <a:pt x="1571" y="4857"/>
                  </a:cubicBezTo>
                  <a:cubicBezTo>
                    <a:pt x="1433" y="4857"/>
                    <a:pt x="1308" y="4898"/>
                    <a:pt x="1214" y="4983"/>
                  </a:cubicBezTo>
                  <a:cubicBezTo>
                    <a:pt x="1036" y="5152"/>
                    <a:pt x="1016" y="5447"/>
                    <a:pt x="1139" y="5748"/>
                  </a:cubicBezTo>
                  <a:cubicBezTo>
                    <a:pt x="613" y="6654"/>
                    <a:pt x="150" y="7817"/>
                    <a:pt x="1" y="9226"/>
                  </a:cubicBezTo>
                  <a:lnTo>
                    <a:pt x="87" y="12507"/>
                  </a:lnTo>
                  <a:lnTo>
                    <a:pt x="133" y="14315"/>
                  </a:lnTo>
                  <a:lnTo>
                    <a:pt x="1860" y="13763"/>
                  </a:lnTo>
                  <a:lnTo>
                    <a:pt x="4773" y="12827"/>
                  </a:lnTo>
                  <a:cubicBezTo>
                    <a:pt x="4773" y="12827"/>
                    <a:pt x="6009" y="12321"/>
                    <a:pt x="7438" y="10896"/>
                  </a:cubicBezTo>
                  <a:cubicBezTo>
                    <a:pt x="7573" y="10954"/>
                    <a:pt x="7708" y="10984"/>
                    <a:pt x="7831" y="10984"/>
                  </a:cubicBezTo>
                  <a:cubicBezTo>
                    <a:pt x="7988" y="10984"/>
                    <a:pt x="8127" y="10935"/>
                    <a:pt x="8225" y="10833"/>
                  </a:cubicBezTo>
                  <a:cubicBezTo>
                    <a:pt x="8404" y="10645"/>
                    <a:pt x="8393" y="10328"/>
                    <a:pt x="8231" y="10020"/>
                  </a:cubicBezTo>
                  <a:cubicBezTo>
                    <a:pt x="8532" y="9653"/>
                    <a:pt x="8833" y="9246"/>
                    <a:pt x="9124" y="8789"/>
                  </a:cubicBezTo>
                  <a:cubicBezTo>
                    <a:pt x="9227" y="8811"/>
                    <a:pt x="9325" y="8821"/>
                    <a:pt x="9419" y="8821"/>
                  </a:cubicBezTo>
                  <a:cubicBezTo>
                    <a:pt x="9632" y="8821"/>
                    <a:pt x="9822" y="8770"/>
                    <a:pt x="9994" y="8687"/>
                  </a:cubicBezTo>
                  <a:cubicBezTo>
                    <a:pt x="10295" y="8545"/>
                    <a:pt x="10533" y="8304"/>
                    <a:pt x="10708" y="8055"/>
                  </a:cubicBezTo>
                  <a:cubicBezTo>
                    <a:pt x="11042" y="7596"/>
                    <a:pt x="11128" y="7004"/>
                    <a:pt x="10960" y="6459"/>
                  </a:cubicBezTo>
                  <a:cubicBezTo>
                    <a:pt x="10896" y="6260"/>
                    <a:pt x="10831" y="6065"/>
                    <a:pt x="10754" y="5876"/>
                  </a:cubicBezTo>
                  <a:lnTo>
                    <a:pt x="10754" y="5876"/>
                  </a:lnTo>
                  <a:cubicBezTo>
                    <a:pt x="10801" y="5986"/>
                    <a:pt x="10821" y="6048"/>
                    <a:pt x="10821" y="6048"/>
                  </a:cubicBezTo>
                  <a:cubicBezTo>
                    <a:pt x="11258" y="5572"/>
                    <a:pt x="12500" y="3426"/>
                    <a:pt x="10057" y="1088"/>
                  </a:cubicBezTo>
                  <a:cubicBezTo>
                    <a:pt x="9199" y="267"/>
                    <a:pt x="8389" y="1"/>
                    <a:pt x="76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0"/>
            <p:cNvSpPr/>
            <p:nvPr/>
          </p:nvSpPr>
          <p:spPr>
            <a:xfrm rot="-3998617">
              <a:off x="1595160" y="538417"/>
              <a:ext cx="882863" cy="1057484"/>
            </a:xfrm>
            <a:custGeom>
              <a:avLst/>
              <a:gdLst/>
              <a:ahLst/>
              <a:cxnLst/>
              <a:rect l="l" t="t" r="r" b="b"/>
              <a:pathLst>
                <a:path w="13297" h="15927" extrusionOk="0">
                  <a:moveTo>
                    <a:pt x="8440" y="0"/>
                  </a:moveTo>
                  <a:cubicBezTo>
                    <a:pt x="7471" y="0"/>
                    <a:pt x="6643" y="416"/>
                    <a:pt x="6104" y="858"/>
                  </a:cubicBezTo>
                  <a:cubicBezTo>
                    <a:pt x="5972" y="840"/>
                    <a:pt x="5840" y="831"/>
                    <a:pt x="5708" y="831"/>
                  </a:cubicBezTo>
                  <a:cubicBezTo>
                    <a:pt x="5158" y="831"/>
                    <a:pt x="4619" y="987"/>
                    <a:pt x="4163" y="1291"/>
                  </a:cubicBezTo>
                  <a:cubicBezTo>
                    <a:pt x="3921" y="1450"/>
                    <a:pt x="3706" y="1648"/>
                    <a:pt x="3525" y="1880"/>
                  </a:cubicBezTo>
                  <a:cubicBezTo>
                    <a:pt x="3313" y="2150"/>
                    <a:pt x="3164" y="2448"/>
                    <a:pt x="3082" y="2759"/>
                  </a:cubicBezTo>
                  <a:cubicBezTo>
                    <a:pt x="2963" y="3192"/>
                    <a:pt x="2983" y="3586"/>
                    <a:pt x="3039" y="3880"/>
                  </a:cubicBezTo>
                  <a:cubicBezTo>
                    <a:pt x="2804" y="4098"/>
                    <a:pt x="2476" y="4432"/>
                    <a:pt x="2126" y="4872"/>
                  </a:cubicBezTo>
                  <a:cubicBezTo>
                    <a:pt x="1888" y="4905"/>
                    <a:pt x="1670" y="5007"/>
                    <a:pt x="1498" y="5166"/>
                  </a:cubicBezTo>
                  <a:cubicBezTo>
                    <a:pt x="1191" y="5454"/>
                    <a:pt x="1068" y="5887"/>
                    <a:pt x="1151" y="6344"/>
                  </a:cubicBezTo>
                  <a:cubicBezTo>
                    <a:pt x="651" y="7269"/>
                    <a:pt x="314" y="8252"/>
                    <a:pt x="145" y="9276"/>
                  </a:cubicBezTo>
                  <a:lnTo>
                    <a:pt x="49" y="9287"/>
                  </a:lnTo>
                  <a:lnTo>
                    <a:pt x="66" y="9882"/>
                  </a:lnTo>
                  <a:lnTo>
                    <a:pt x="0" y="10513"/>
                  </a:lnTo>
                  <a:lnTo>
                    <a:pt x="83" y="10520"/>
                  </a:lnTo>
                  <a:lnTo>
                    <a:pt x="222" y="15927"/>
                  </a:lnTo>
                  <a:lnTo>
                    <a:pt x="4936" y="14412"/>
                  </a:lnTo>
                  <a:lnTo>
                    <a:pt x="4947" y="14482"/>
                  </a:lnTo>
                  <a:lnTo>
                    <a:pt x="5777" y="14141"/>
                  </a:lnTo>
                  <a:cubicBezTo>
                    <a:pt x="5829" y="14121"/>
                    <a:pt x="6997" y="13635"/>
                    <a:pt x="8382" y="12336"/>
                  </a:cubicBezTo>
                  <a:cubicBezTo>
                    <a:pt x="8448" y="12344"/>
                    <a:pt x="8514" y="12349"/>
                    <a:pt x="8578" y="12349"/>
                  </a:cubicBezTo>
                  <a:cubicBezTo>
                    <a:pt x="8922" y="12349"/>
                    <a:pt x="9236" y="12224"/>
                    <a:pt x="9467" y="11985"/>
                  </a:cubicBezTo>
                  <a:cubicBezTo>
                    <a:pt x="9745" y="11690"/>
                    <a:pt x="9844" y="11267"/>
                    <a:pt x="9748" y="10831"/>
                  </a:cubicBezTo>
                  <a:cubicBezTo>
                    <a:pt x="9910" y="10619"/>
                    <a:pt x="10066" y="10404"/>
                    <a:pt x="10218" y="10186"/>
                  </a:cubicBezTo>
                  <a:cubicBezTo>
                    <a:pt x="10499" y="10179"/>
                    <a:pt x="10773" y="10114"/>
                    <a:pt x="11031" y="9987"/>
                  </a:cubicBezTo>
                  <a:cubicBezTo>
                    <a:pt x="11401" y="9812"/>
                    <a:pt x="11732" y="9525"/>
                    <a:pt x="12010" y="9137"/>
                  </a:cubicBezTo>
                  <a:cubicBezTo>
                    <a:pt x="12460" y="8510"/>
                    <a:pt x="12592" y="7689"/>
                    <a:pt x="12357" y="6939"/>
                  </a:cubicBezTo>
                  <a:cubicBezTo>
                    <a:pt x="12350" y="6912"/>
                    <a:pt x="12341" y="6883"/>
                    <a:pt x="12331" y="6853"/>
                  </a:cubicBezTo>
                  <a:cubicBezTo>
                    <a:pt x="12820" y="6106"/>
                    <a:pt x="13296" y="4710"/>
                    <a:pt x="12611" y="3130"/>
                  </a:cubicBezTo>
                  <a:cubicBezTo>
                    <a:pt x="12334" y="2484"/>
                    <a:pt x="11885" y="1860"/>
                    <a:pt x="11273" y="1277"/>
                  </a:cubicBezTo>
                  <a:cubicBezTo>
                    <a:pt x="10286" y="333"/>
                    <a:pt x="9306" y="0"/>
                    <a:pt x="84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0"/>
            <p:cNvSpPr/>
            <p:nvPr/>
          </p:nvSpPr>
          <p:spPr>
            <a:xfrm rot="-3998617">
              <a:off x="2065778" y="867228"/>
              <a:ext cx="304955" cy="408068"/>
            </a:xfrm>
            <a:custGeom>
              <a:avLst/>
              <a:gdLst/>
              <a:ahLst/>
              <a:cxnLst/>
              <a:rect l="l" t="t" r="r" b="b"/>
              <a:pathLst>
                <a:path w="4593" h="6146" extrusionOk="0">
                  <a:moveTo>
                    <a:pt x="3637" y="1"/>
                  </a:moveTo>
                  <a:lnTo>
                    <a:pt x="0" y="4508"/>
                  </a:lnTo>
                  <a:lnTo>
                    <a:pt x="241" y="6145"/>
                  </a:lnTo>
                  <a:cubicBezTo>
                    <a:pt x="241" y="6145"/>
                    <a:pt x="2625" y="5173"/>
                    <a:pt x="4593" y="2111"/>
                  </a:cubicBezTo>
                  <a:cubicBezTo>
                    <a:pt x="4593" y="2111"/>
                    <a:pt x="4411" y="1139"/>
                    <a:pt x="36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0"/>
            <p:cNvSpPr/>
            <p:nvPr/>
          </p:nvSpPr>
          <p:spPr>
            <a:xfrm rot="-3998617">
              <a:off x="1720068" y="1032346"/>
              <a:ext cx="371816" cy="390672"/>
            </a:xfrm>
            <a:custGeom>
              <a:avLst/>
              <a:gdLst/>
              <a:ahLst/>
              <a:cxnLst/>
              <a:rect l="l" t="t" r="r" b="b"/>
              <a:pathLst>
                <a:path w="5600" h="5884" extrusionOk="0">
                  <a:moveTo>
                    <a:pt x="3069" y="0"/>
                  </a:moveTo>
                  <a:cubicBezTo>
                    <a:pt x="3069" y="0"/>
                    <a:pt x="397" y="2021"/>
                    <a:pt x="0" y="5797"/>
                  </a:cubicBezTo>
                  <a:lnTo>
                    <a:pt x="1991" y="5883"/>
                  </a:lnTo>
                  <a:lnTo>
                    <a:pt x="5599" y="933"/>
                  </a:lnTo>
                  <a:cubicBezTo>
                    <a:pt x="4898" y="546"/>
                    <a:pt x="4064" y="218"/>
                    <a:pt x="30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0"/>
            <p:cNvSpPr/>
            <p:nvPr/>
          </p:nvSpPr>
          <p:spPr>
            <a:xfrm rot="-3998617">
              <a:off x="1779991" y="1257387"/>
              <a:ext cx="46344" cy="59358"/>
            </a:xfrm>
            <a:custGeom>
              <a:avLst/>
              <a:gdLst/>
              <a:ahLst/>
              <a:cxnLst/>
              <a:rect l="l" t="t" r="r" b="b"/>
              <a:pathLst>
                <a:path w="698" h="894" extrusionOk="0">
                  <a:moveTo>
                    <a:pt x="556" y="1"/>
                  </a:moveTo>
                  <a:cubicBezTo>
                    <a:pt x="417" y="1"/>
                    <a:pt x="294" y="40"/>
                    <a:pt x="198" y="127"/>
                  </a:cubicBezTo>
                  <a:cubicBezTo>
                    <a:pt x="20" y="295"/>
                    <a:pt x="0" y="593"/>
                    <a:pt x="122" y="893"/>
                  </a:cubicBezTo>
                  <a:cubicBezTo>
                    <a:pt x="310" y="566"/>
                    <a:pt x="506" y="272"/>
                    <a:pt x="698" y="14"/>
                  </a:cubicBezTo>
                  <a:cubicBezTo>
                    <a:pt x="651" y="4"/>
                    <a:pt x="602" y="1"/>
                    <a:pt x="556" y="1"/>
                  </a:cubicBezTo>
                  <a:close/>
                </a:path>
              </a:pathLst>
            </a:custGeom>
            <a:solidFill>
              <a:srgbClr val="E3A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0"/>
            <p:cNvSpPr/>
            <p:nvPr/>
          </p:nvSpPr>
          <p:spPr>
            <a:xfrm rot="-3998617">
              <a:off x="1788881" y="1201489"/>
              <a:ext cx="115794" cy="115528"/>
            </a:xfrm>
            <a:custGeom>
              <a:avLst/>
              <a:gdLst/>
              <a:ahLst/>
              <a:cxnLst/>
              <a:rect l="l" t="t" r="r" b="b"/>
              <a:pathLst>
                <a:path w="1744" h="1740" extrusionOk="0">
                  <a:moveTo>
                    <a:pt x="576" y="0"/>
                  </a:moveTo>
                  <a:cubicBezTo>
                    <a:pt x="384" y="258"/>
                    <a:pt x="188" y="552"/>
                    <a:pt x="0" y="879"/>
                  </a:cubicBezTo>
                  <a:cubicBezTo>
                    <a:pt x="60" y="1029"/>
                    <a:pt x="156" y="1180"/>
                    <a:pt x="284" y="1319"/>
                  </a:cubicBezTo>
                  <a:cubicBezTo>
                    <a:pt x="536" y="1590"/>
                    <a:pt x="853" y="1740"/>
                    <a:pt x="1115" y="1740"/>
                  </a:cubicBezTo>
                  <a:cubicBezTo>
                    <a:pt x="1253" y="1740"/>
                    <a:pt x="1379" y="1700"/>
                    <a:pt x="1472" y="1610"/>
                  </a:cubicBezTo>
                  <a:cubicBezTo>
                    <a:pt x="1743" y="1359"/>
                    <a:pt x="1650" y="820"/>
                    <a:pt x="1267" y="406"/>
                  </a:cubicBezTo>
                  <a:cubicBezTo>
                    <a:pt x="1058" y="182"/>
                    <a:pt x="807" y="43"/>
                    <a:pt x="576" y="0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0"/>
            <p:cNvSpPr/>
            <p:nvPr/>
          </p:nvSpPr>
          <p:spPr>
            <a:xfrm rot="-3998617">
              <a:off x="2260484" y="992211"/>
              <a:ext cx="64205" cy="64205"/>
            </a:xfrm>
            <a:custGeom>
              <a:avLst/>
              <a:gdLst/>
              <a:ahLst/>
              <a:cxnLst/>
              <a:rect l="l" t="t" r="r" b="b"/>
              <a:pathLst>
                <a:path w="967" h="967" extrusionOk="0">
                  <a:moveTo>
                    <a:pt x="794" y="0"/>
                  </a:moveTo>
                  <a:cubicBezTo>
                    <a:pt x="526" y="325"/>
                    <a:pt x="261" y="615"/>
                    <a:pt x="0" y="877"/>
                  </a:cubicBezTo>
                  <a:cubicBezTo>
                    <a:pt x="136" y="937"/>
                    <a:pt x="268" y="966"/>
                    <a:pt x="394" y="966"/>
                  </a:cubicBezTo>
                  <a:cubicBezTo>
                    <a:pt x="549" y="966"/>
                    <a:pt x="688" y="917"/>
                    <a:pt x="788" y="814"/>
                  </a:cubicBezTo>
                  <a:cubicBezTo>
                    <a:pt x="966" y="626"/>
                    <a:pt x="956" y="308"/>
                    <a:pt x="794" y="0"/>
                  </a:cubicBezTo>
                  <a:close/>
                </a:path>
              </a:pathLst>
            </a:custGeom>
            <a:solidFill>
              <a:srgbClr val="E3A1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0"/>
            <p:cNvSpPr/>
            <p:nvPr/>
          </p:nvSpPr>
          <p:spPr>
            <a:xfrm rot="-3998617">
              <a:off x="2194153" y="993773"/>
              <a:ext cx="116192" cy="107893"/>
            </a:xfrm>
            <a:custGeom>
              <a:avLst/>
              <a:gdLst/>
              <a:ahLst/>
              <a:cxnLst/>
              <a:rect l="l" t="t" r="r" b="b"/>
              <a:pathLst>
                <a:path w="1750" h="1625" extrusionOk="0">
                  <a:moveTo>
                    <a:pt x="649" y="0"/>
                  </a:moveTo>
                  <a:cubicBezTo>
                    <a:pt x="494" y="0"/>
                    <a:pt x="355" y="50"/>
                    <a:pt x="259" y="152"/>
                  </a:cubicBezTo>
                  <a:cubicBezTo>
                    <a:pt x="1" y="420"/>
                    <a:pt x="126" y="953"/>
                    <a:pt x="540" y="1342"/>
                  </a:cubicBezTo>
                  <a:cubicBezTo>
                    <a:pt x="669" y="1469"/>
                    <a:pt x="811" y="1561"/>
                    <a:pt x="956" y="1624"/>
                  </a:cubicBezTo>
                  <a:cubicBezTo>
                    <a:pt x="1217" y="1362"/>
                    <a:pt x="1482" y="1072"/>
                    <a:pt x="1750" y="747"/>
                  </a:cubicBezTo>
                  <a:cubicBezTo>
                    <a:pt x="1681" y="616"/>
                    <a:pt x="1585" y="486"/>
                    <a:pt x="1463" y="370"/>
                  </a:cubicBezTo>
                  <a:cubicBezTo>
                    <a:pt x="1208" y="129"/>
                    <a:pt x="904" y="0"/>
                    <a:pt x="649" y="0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0"/>
            <p:cNvSpPr/>
            <p:nvPr/>
          </p:nvSpPr>
          <p:spPr>
            <a:xfrm rot="-3998617">
              <a:off x="1635655" y="559253"/>
              <a:ext cx="460653" cy="401495"/>
            </a:xfrm>
            <a:custGeom>
              <a:avLst/>
              <a:gdLst/>
              <a:ahLst/>
              <a:cxnLst/>
              <a:rect l="l" t="t" r="r" b="b"/>
              <a:pathLst>
                <a:path w="6938" h="6047" extrusionOk="0">
                  <a:moveTo>
                    <a:pt x="2141" y="0"/>
                  </a:moveTo>
                  <a:cubicBezTo>
                    <a:pt x="865" y="0"/>
                    <a:pt x="1" y="914"/>
                    <a:pt x="1" y="914"/>
                  </a:cubicBezTo>
                  <a:cubicBezTo>
                    <a:pt x="4140" y="2561"/>
                    <a:pt x="5258" y="6046"/>
                    <a:pt x="5258" y="6046"/>
                  </a:cubicBezTo>
                  <a:cubicBezTo>
                    <a:pt x="5698" y="5573"/>
                    <a:pt x="6938" y="3427"/>
                    <a:pt x="4494" y="1086"/>
                  </a:cubicBezTo>
                  <a:cubicBezTo>
                    <a:pt x="3638" y="267"/>
                    <a:pt x="2830" y="0"/>
                    <a:pt x="21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0"/>
            <p:cNvSpPr/>
            <p:nvPr/>
          </p:nvSpPr>
          <p:spPr>
            <a:xfrm rot="-3998617">
              <a:off x="1711368" y="767590"/>
              <a:ext cx="476721" cy="436684"/>
            </a:xfrm>
            <a:custGeom>
              <a:avLst/>
              <a:gdLst/>
              <a:ahLst/>
              <a:cxnLst/>
              <a:rect l="l" t="t" r="r" b="b"/>
              <a:pathLst>
                <a:path w="7180" h="6577" extrusionOk="0">
                  <a:moveTo>
                    <a:pt x="243" y="1"/>
                  </a:moveTo>
                  <a:cubicBezTo>
                    <a:pt x="204" y="1"/>
                    <a:pt x="182" y="6"/>
                    <a:pt x="179" y="14"/>
                  </a:cubicBezTo>
                  <a:cubicBezTo>
                    <a:pt x="0" y="657"/>
                    <a:pt x="255" y="1182"/>
                    <a:pt x="255" y="1182"/>
                  </a:cubicBezTo>
                  <a:cubicBezTo>
                    <a:pt x="5847" y="2839"/>
                    <a:pt x="6310" y="6545"/>
                    <a:pt x="6310" y="6545"/>
                  </a:cubicBezTo>
                  <a:cubicBezTo>
                    <a:pt x="6412" y="6567"/>
                    <a:pt x="6510" y="6576"/>
                    <a:pt x="6605" y="6576"/>
                  </a:cubicBezTo>
                  <a:cubicBezTo>
                    <a:pt x="6817" y="6576"/>
                    <a:pt x="7008" y="6526"/>
                    <a:pt x="7179" y="6446"/>
                  </a:cubicBezTo>
                  <a:cubicBezTo>
                    <a:pt x="5299" y="1079"/>
                    <a:pt x="832" y="1"/>
                    <a:pt x="2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0"/>
            <p:cNvSpPr/>
            <p:nvPr/>
          </p:nvSpPr>
          <p:spPr>
            <a:xfrm rot="-3998617">
              <a:off x="1668802" y="693565"/>
              <a:ext cx="512309" cy="498831"/>
            </a:xfrm>
            <a:custGeom>
              <a:avLst/>
              <a:gdLst/>
              <a:ahLst/>
              <a:cxnLst/>
              <a:rect l="l" t="t" r="r" b="b"/>
              <a:pathLst>
                <a:path w="7716" h="7513" extrusionOk="0">
                  <a:moveTo>
                    <a:pt x="798" y="1"/>
                  </a:moveTo>
                  <a:cubicBezTo>
                    <a:pt x="623" y="116"/>
                    <a:pt x="461" y="265"/>
                    <a:pt x="326" y="440"/>
                  </a:cubicBezTo>
                  <a:cubicBezTo>
                    <a:pt x="157" y="655"/>
                    <a:pt x="54" y="874"/>
                    <a:pt x="1" y="1081"/>
                  </a:cubicBezTo>
                  <a:cubicBezTo>
                    <a:pt x="4" y="1073"/>
                    <a:pt x="26" y="1068"/>
                    <a:pt x="65" y="1068"/>
                  </a:cubicBezTo>
                  <a:cubicBezTo>
                    <a:pt x="654" y="1068"/>
                    <a:pt x="5121" y="2146"/>
                    <a:pt x="7001" y="7513"/>
                  </a:cubicBezTo>
                  <a:cubicBezTo>
                    <a:pt x="7302" y="7368"/>
                    <a:pt x="7537" y="7126"/>
                    <a:pt x="7716" y="6878"/>
                  </a:cubicBezTo>
                  <a:cubicBezTo>
                    <a:pt x="6241" y="953"/>
                    <a:pt x="1036" y="40"/>
                    <a:pt x="7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0"/>
            <p:cNvSpPr/>
            <p:nvPr/>
          </p:nvSpPr>
          <p:spPr>
            <a:xfrm rot="-3998617">
              <a:off x="1667496" y="653184"/>
              <a:ext cx="487278" cy="479642"/>
            </a:xfrm>
            <a:custGeom>
              <a:avLst/>
              <a:gdLst/>
              <a:ahLst/>
              <a:cxnLst/>
              <a:rect l="l" t="t" r="r" b="b"/>
              <a:pathLst>
                <a:path w="7339" h="7224" extrusionOk="0">
                  <a:moveTo>
                    <a:pt x="1176" y="1"/>
                  </a:moveTo>
                  <a:cubicBezTo>
                    <a:pt x="759" y="1"/>
                    <a:pt x="348" y="118"/>
                    <a:pt x="1" y="346"/>
                  </a:cubicBezTo>
                  <a:cubicBezTo>
                    <a:pt x="239" y="385"/>
                    <a:pt x="5444" y="1298"/>
                    <a:pt x="6919" y="7223"/>
                  </a:cubicBezTo>
                  <a:cubicBezTo>
                    <a:pt x="7253" y="6764"/>
                    <a:pt x="7339" y="6172"/>
                    <a:pt x="7170" y="5629"/>
                  </a:cubicBezTo>
                  <a:cubicBezTo>
                    <a:pt x="6142" y="2307"/>
                    <a:pt x="3513" y="782"/>
                    <a:pt x="2025" y="167"/>
                  </a:cubicBezTo>
                  <a:cubicBezTo>
                    <a:pt x="1750" y="55"/>
                    <a:pt x="1462" y="1"/>
                    <a:pt x="1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0"/>
            <p:cNvSpPr/>
            <p:nvPr/>
          </p:nvSpPr>
          <p:spPr>
            <a:xfrm rot="-3998617">
              <a:off x="2228193" y="1464383"/>
              <a:ext cx="117520" cy="120176"/>
            </a:xfrm>
            <a:custGeom>
              <a:avLst/>
              <a:gdLst/>
              <a:ahLst/>
              <a:cxnLst/>
              <a:rect l="l" t="t" r="r" b="b"/>
              <a:pathLst>
                <a:path w="1770" h="1810" extrusionOk="0">
                  <a:moveTo>
                    <a:pt x="1" y="0"/>
                  </a:moveTo>
                  <a:lnTo>
                    <a:pt x="47" y="1809"/>
                  </a:lnTo>
                  <a:lnTo>
                    <a:pt x="1770" y="125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0"/>
            <p:cNvSpPr/>
            <p:nvPr/>
          </p:nvSpPr>
          <p:spPr>
            <a:xfrm rot="-3998617">
              <a:off x="1906081" y="1014169"/>
              <a:ext cx="377526" cy="297386"/>
            </a:xfrm>
            <a:custGeom>
              <a:avLst/>
              <a:gdLst/>
              <a:ahLst/>
              <a:cxnLst/>
              <a:rect l="l" t="t" r="r" b="b"/>
              <a:pathLst>
                <a:path w="5686" h="4479" extrusionOk="0">
                  <a:moveTo>
                    <a:pt x="782" y="0"/>
                  </a:moveTo>
                  <a:cubicBezTo>
                    <a:pt x="147" y="0"/>
                    <a:pt x="0" y="899"/>
                    <a:pt x="0" y="899"/>
                  </a:cubicBezTo>
                  <a:cubicBezTo>
                    <a:pt x="43" y="2916"/>
                    <a:pt x="2071" y="3945"/>
                    <a:pt x="3324" y="4391"/>
                  </a:cubicBezTo>
                  <a:cubicBezTo>
                    <a:pt x="3492" y="4451"/>
                    <a:pt x="3662" y="4478"/>
                    <a:pt x="3826" y="4478"/>
                  </a:cubicBezTo>
                  <a:cubicBezTo>
                    <a:pt x="4887" y="4478"/>
                    <a:pt x="5686" y="3339"/>
                    <a:pt x="3982" y="2628"/>
                  </a:cubicBezTo>
                  <a:cubicBezTo>
                    <a:pt x="2018" y="1812"/>
                    <a:pt x="2371" y="777"/>
                    <a:pt x="1297" y="162"/>
                  </a:cubicBezTo>
                  <a:cubicBezTo>
                    <a:pt x="1097" y="47"/>
                    <a:pt x="927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0"/>
            <p:cNvSpPr/>
            <p:nvPr/>
          </p:nvSpPr>
          <p:spPr>
            <a:xfrm rot="-3998617">
              <a:off x="1929689" y="1224101"/>
              <a:ext cx="89634" cy="87178"/>
            </a:xfrm>
            <a:custGeom>
              <a:avLst/>
              <a:gdLst/>
              <a:ahLst/>
              <a:cxnLst/>
              <a:rect l="l" t="t" r="r" b="b"/>
              <a:pathLst>
                <a:path w="1350" h="1313" extrusionOk="0">
                  <a:moveTo>
                    <a:pt x="110" y="0"/>
                  </a:moveTo>
                  <a:lnTo>
                    <a:pt x="0" y="354"/>
                  </a:lnTo>
                  <a:cubicBezTo>
                    <a:pt x="317" y="706"/>
                    <a:pt x="846" y="1032"/>
                    <a:pt x="1138" y="1198"/>
                  </a:cubicBezTo>
                  <a:lnTo>
                    <a:pt x="1138" y="1198"/>
                  </a:lnTo>
                  <a:cubicBezTo>
                    <a:pt x="534" y="807"/>
                    <a:pt x="110" y="0"/>
                    <a:pt x="110" y="0"/>
                  </a:cubicBezTo>
                  <a:close/>
                  <a:moveTo>
                    <a:pt x="1138" y="1198"/>
                  </a:moveTo>
                  <a:cubicBezTo>
                    <a:pt x="1206" y="1242"/>
                    <a:pt x="1277" y="1281"/>
                    <a:pt x="1349" y="1313"/>
                  </a:cubicBezTo>
                  <a:cubicBezTo>
                    <a:pt x="1349" y="1313"/>
                    <a:pt x="1266" y="1271"/>
                    <a:pt x="1138" y="119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0"/>
            <p:cNvSpPr/>
            <p:nvPr/>
          </p:nvSpPr>
          <p:spPr>
            <a:xfrm rot="-3998617">
              <a:off x="2153868" y="1105507"/>
              <a:ext cx="126749" cy="74695"/>
            </a:xfrm>
            <a:custGeom>
              <a:avLst/>
              <a:gdLst/>
              <a:ahLst/>
              <a:cxnLst/>
              <a:rect l="l" t="t" r="r" b="b"/>
              <a:pathLst>
                <a:path w="1909" h="1125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669" y="874"/>
                    <a:pt x="1363" y="1124"/>
                  </a:cubicBezTo>
                  <a:lnTo>
                    <a:pt x="1909" y="814"/>
                  </a:lnTo>
                  <a:cubicBezTo>
                    <a:pt x="1909" y="814"/>
                    <a:pt x="729" y="695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2" name="Google Shape;332;p20"/>
          <p:cNvGrpSpPr/>
          <p:nvPr/>
        </p:nvGrpSpPr>
        <p:grpSpPr>
          <a:xfrm>
            <a:off x="6647805" y="2375254"/>
            <a:ext cx="1834071" cy="2711639"/>
            <a:chOff x="6557130" y="2325091"/>
            <a:chExt cx="1834071" cy="2711639"/>
          </a:xfrm>
        </p:grpSpPr>
        <p:sp>
          <p:nvSpPr>
            <p:cNvPr id="333" name="Google Shape;333;p20"/>
            <p:cNvSpPr/>
            <p:nvPr/>
          </p:nvSpPr>
          <p:spPr>
            <a:xfrm flipH="1">
              <a:off x="6557130" y="2325091"/>
              <a:ext cx="1834071" cy="2711639"/>
            </a:xfrm>
            <a:custGeom>
              <a:avLst/>
              <a:gdLst/>
              <a:ahLst/>
              <a:cxnLst/>
              <a:rect l="l" t="t" r="r" b="b"/>
              <a:pathLst>
                <a:path w="28486" h="42116" extrusionOk="0">
                  <a:moveTo>
                    <a:pt x="13013" y="0"/>
                  </a:moveTo>
                  <a:cubicBezTo>
                    <a:pt x="12831" y="0"/>
                    <a:pt x="12639" y="23"/>
                    <a:pt x="12444" y="69"/>
                  </a:cubicBezTo>
                  <a:cubicBezTo>
                    <a:pt x="12196" y="133"/>
                    <a:pt x="11733" y="281"/>
                    <a:pt x="11403" y="622"/>
                  </a:cubicBezTo>
                  <a:cubicBezTo>
                    <a:pt x="11270" y="761"/>
                    <a:pt x="11171" y="900"/>
                    <a:pt x="11105" y="1038"/>
                  </a:cubicBezTo>
                  <a:lnTo>
                    <a:pt x="11101" y="1038"/>
                  </a:lnTo>
                  <a:cubicBezTo>
                    <a:pt x="9799" y="1902"/>
                    <a:pt x="8995" y="3499"/>
                    <a:pt x="9058" y="5109"/>
                  </a:cubicBezTo>
                  <a:cubicBezTo>
                    <a:pt x="9062" y="5195"/>
                    <a:pt x="9068" y="5281"/>
                    <a:pt x="9078" y="5364"/>
                  </a:cubicBezTo>
                  <a:cubicBezTo>
                    <a:pt x="8827" y="5556"/>
                    <a:pt x="8589" y="5764"/>
                    <a:pt x="8357" y="5982"/>
                  </a:cubicBezTo>
                  <a:cubicBezTo>
                    <a:pt x="8337" y="5959"/>
                    <a:pt x="8320" y="5939"/>
                    <a:pt x="8301" y="5919"/>
                  </a:cubicBezTo>
                  <a:cubicBezTo>
                    <a:pt x="8212" y="5810"/>
                    <a:pt x="8136" y="5701"/>
                    <a:pt x="8073" y="5589"/>
                  </a:cubicBezTo>
                  <a:cubicBezTo>
                    <a:pt x="7963" y="5394"/>
                    <a:pt x="7887" y="5185"/>
                    <a:pt x="7851" y="4980"/>
                  </a:cubicBezTo>
                  <a:cubicBezTo>
                    <a:pt x="7821" y="4811"/>
                    <a:pt x="7808" y="4626"/>
                    <a:pt x="7792" y="4425"/>
                  </a:cubicBezTo>
                  <a:lnTo>
                    <a:pt x="7788" y="4385"/>
                  </a:lnTo>
                  <a:cubicBezTo>
                    <a:pt x="7772" y="4157"/>
                    <a:pt x="7748" y="3899"/>
                    <a:pt x="7699" y="3638"/>
                  </a:cubicBezTo>
                  <a:cubicBezTo>
                    <a:pt x="7653" y="3403"/>
                    <a:pt x="7586" y="3178"/>
                    <a:pt x="7497" y="2976"/>
                  </a:cubicBezTo>
                  <a:cubicBezTo>
                    <a:pt x="7276" y="2464"/>
                    <a:pt x="6935" y="2077"/>
                    <a:pt x="6505" y="1855"/>
                  </a:cubicBezTo>
                  <a:cubicBezTo>
                    <a:pt x="6244" y="1723"/>
                    <a:pt x="5967" y="1654"/>
                    <a:pt x="5675" y="1654"/>
                  </a:cubicBezTo>
                  <a:lnTo>
                    <a:pt x="5619" y="1654"/>
                  </a:lnTo>
                  <a:cubicBezTo>
                    <a:pt x="5375" y="1661"/>
                    <a:pt x="5126" y="1713"/>
                    <a:pt x="4891" y="1809"/>
                  </a:cubicBezTo>
                  <a:cubicBezTo>
                    <a:pt x="4300" y="2050"/>
                    <a:pt x="3740" y="2573"/>
                    <a:pt x="3394" y="3215"/>
                  </a:cubicBezTo>
                  <a:cubicBezTo>
                    <a:pt x="3090" y="3776"/>
                    <a:pt x="2887" y="4408"/>
                    <a:pt x="2795" y="5089"/>
                  </a:cubicBezTo>
                  <a:lnTo>
                    <a:pt x="2788" y="5176"/>
                  </a:lnTo>
                  <a:cubicBezTo>
                    <a:pt x="2752" y="5457"/>
                    <a:pt x="2739" y="5751"/>
                    <a:pt x="2742" y="6045"/>
                  </a:cubicBezTo>
                  <a:cubicBezTo>
                    <a:pt x="2752" y="6783"/>
                    <a:pt x="2878" y="7566"/>
                    <a:pt x="3116" y="8379"/>
                  </a:cubicBezTo>
                  <a:cubicBezTo>
                    <a:pt x="3221" y="8744"/>
                    <a:pt x="3351" y="9110"/>
                    <a:pt x="3493" y="9461"/>
                  </a:cubicBezTo>
                  <a:cubicBezTo>
                    <a:pt x="3519" y="9527"/>
                    <a:pt x="3549" y="9590"/>
                    <a:pt x="3575" y="9656"/>
                  </a:cubicBezTo>
                  <a:lnTo>
                    <a:pt x="3586" y="9679"/>
                  </a:lnTo>
                  <a:cubicBezTo>
                    <a:pt x="3754" y="10069"/>
                    <a:pt x="3989" y="10575"/>
                    <a:pt x="4303" y="11035"/>
                  </a:cubicBezTo>
                  <a:cubicBezTo>
                    <a:pt x="4363" y="11121"/>
                    <a:pt x="4425" y="11210"/>
                    <a:pt x="4494" y="11299"/>
                  </a:cubicBezTo>
                  <a:cubicBezTo>
                    <a:pt x="4571" y="11398"/>
                    <a:pt x="4647" y="11488"/>
                    <a:pt x="4723" y="11571"/>
                  </a:cubicBezTo>
                  <a:cubicBezTo>
                    <a:pt x="4792" y="11647"/>
                    <a:pt x="4859" y="11716"/>
                    <a:pt x="4921" y="11775"/>
                  </a:cubicBezTo>
                  <a:cubicBezTo>
                    <a:pt x="5037" y="11885"/>
                    <a:pt x="5159" y="11990"/>
                    <a:pt x="5285" y="12083"/>
                  </a:cubicBezTo>
                  <a:cubicBezTo>
                    <a:pt x="5129" y="13347"/>
                    <a:pt x="5140" y="14732"/>
                    <a:pt x="5321" y="16392"/>
                  </a:cubicBezTo>
                  <a:cubicBezTo>
                    <a:pt x="5282" y="16408"/>
                    <a:pt x="5242" y="16425"/>
                    <a:pt x="5205" y="16442"/>
                  </a:cubicBezTo>
                  <a:cubicBezTo>
                    <a:pt x="4594" y="16696"/>
                    <a:pt x="4018" y="17017"/>
                    <a:pt x="3490" y="17394"/>
                  </a:cubicBezTo>
                  <a:lnTo>
                    <a:pt x="3407" y="17454"/>
                  </a:lnTo>
                  <a:lnTo>
                    <a:pt x="3403" y="17457"/>
                  </a:lnTo>
                  <a:cubicBezTo>
                    <a:pt x="2752" y="17936"/>
                    <a:pt x="2193" y="18498"/>
                    <a:pt x="1737" y="19127"/>
                  </a:cubicBezTo>
                  <a:cubicBezTo>
                    <a:pt x="276" y="21147"/>
                    <a:pt x="1" y="23888"/>
                    <a:pt x="1052" y="25941"/>
                  </a:cubicBezTo>
                  <a:cubicBezTo>
                    <a:pt x="1439" y="26699"/>
                    <a:pt x="1939" y="26937"/>
                    <a:pt x="2316" y="26993"/>
                  </a:cubicBezTo>
                  <a:cubicBezTo>
                    <a:pt x="2371" y="27195"/>
                    <a:pt x="2425" y="27397"/>
                    <a:pt x="2475" y="27598"/>
                  </a:cubicBezTo>
                  <a:cubicBezTo>
                    <a:pt x="2564" y="27939"/>
                    <a:pt x="2653" y="28283"/>
                    <a:pt x="2745" y="28624"/>
                  </a:cubicBezTo>
                  <a:cubicBezTo>
                    <a:pt x="3003" y="29576"/>
                    <a:pt x="3288" y="30489"/>
                    <a:pt x="3963" y="31226"/>
                  </a:cubicBezTo>
                  <a:cubicBezTo>
                    <a:pt x="4720" y="32052"/>
                    <a:pt x="5834" y="32489"/>
                    <a:pt x="7183" y="32489"/>
                  </a:cubicBezTo>
                  <a:cubicBezTo>
                    <a:pt x="7458" y="32489"/>
                    <a:pt x="7739" y="32469"/>
                    <a:pt x="8020" y="32433"/>
                  </a:cubicBezTo>
                  <a:cubicBezTo>
                    <a:pt x="8082" y="32426"/>
                    <a:pt x="8142" y="32417"/>
                    <a:pt x="8201" y="32406"/>
                  </a:cubicBezTo>
                  <a:cubicBezTo>
                    <a:pt x="8255" y="32846"/>
                    <a:pt x="8301" y="33276"/>
                    <a:pt x="8343" y="33699"/>
                  </a:cubicBezTo>
                  <a:cubicBezTo>
                    <a:pt x="8357" y="33845"/>
                    <a:pt x="8374" y="33990"/>
                    <a:pt x="8390" y="34139"/>
                  </a:cubicBezTo>
                  <a:cubicBezTo>
                    <a:pt x="8479" y="34946"/>
                    <a:pt x="8566" y="35710"/>
                    <a:pt x="8410" y="36371"/>
                  </a:cubicBezTo>
                  <a:cubicBezTo>
                    <a:pt x="8370" y="36550"/>
                    <a:pt x="8152" y="36893"/>
                    <a:pt x="7977" y="37171"/>
                  </a:cubicBezTo>
                  <a:cubicBezTo>
                    <a:pt x="7534" y="37876"/>
                    <a:pt x="6978" y="38752"/>
                    <a:pt x="7302" y="39695"/>
                  </a:cubicBezTo>
                  <a:cubicBezTo>
                    <a:pt x="7478" y="40200"/>
                    <a:pt x="7871" y="40591"/>
                    <a:pt x="8463" y="40852"/>
                  </a:cubicBezTo>
                  <a:cubicBezTo>
                    <a:pt x="8615" y="41119"/>
                    <a:pt x="8708" y="41258"/>
                    <a:pt x="8820" y="41365"/>
                  </a:cubicBezTo>
                  <a:cubicBezTo>
                    <a:pt x="9055" y="41592"/>
                    <a:pt x="9680" y="42115"/>
                    <a:pt x="10440" y="42115"/>
                  </a:cubicBezTo>
                  <a:lnTo>
                    <a:pt x="10486" y="42115"/>
                  </a:lnTo>
                  <a:cubicBezTo>
                    <a:pt x="10635" y="42108"/>
                    <a:pt x="11058" y="41983"/>
                    <a:pt x="11455" y="41742"/>
                  </a:cubicBezTo>
                  <a:cubicBezTo>
                    <a:pt x="11710" y="41830"/>
                    <a:pt x="11968" y="41877"/>
                    <a:pt x="12229" y="41877"/>
                  </a:cubicBezTo>
                  <a:cubicBezTo>
                    <a:pt x="13132" y="41877"/>
                    <a:pt x="13949" y="41325"/>
                    <a:pt x="14411" y="40399"/>
                  </a:cubicBezTo>
                  <a:cubicBezTo>
                    <a:pt x="14875" y="39473"/>
                    <a:pt x="14918" y="38471"/>
                    <a:pt x="14957" y="37585"/>
                  </a:cubicBezTo>
                  <a:cubicBezTo>
                    <a:pt x="14964" y="37466"/>
                    <a:pt x="14967" y="37346"/>
                    <a:pt x="14974" y="37227"/>
                  </a:cubicBezTo>
                  <a:cubicBezTo>
                    <a:pt x="14987" y="36986"/>
                    <a:pt x="14987" y="36751"/>
                    <a:pt x="14987" y="36550"/>
                  </a:cubicBezTo>
                  <a:cubicBezTo>
                    <a:pt x="14987" y="35677"/>
                    <a:pt x="15017" y="35518"/>
                    <a:pt x="15414" y="35274"/>
                  </a:cubicBezTo>
                  <a:cubicBezTo>
                    <a:pt x="15569" y="35181"/>
                    <a:pt x="15695" y="35147"/>
                    <a:pt x="15919" y="35147"/>
                  </a:cubicBezTo>
                  <a:cubicBezTo>
                    <a:pt x="16022" y="35147"/>
                    <a:pt x="16141" y="35154"/>
                    <a:pt x="16267" y="35164"/>
                  </a:cubicBezTo>
                  <a:cubicBezTo>
                    <a:pt x="16396" y="35171"/>
                    <a:pt x="16528" y="35178"/>
                    <a:pt x="16664" y="35181"/>
                  </a:cubicBezTo>
                  <a:cubicBezTo>
                    <a:pt x="16696" y="35181"/>
                    <a:pt x="16733" y="35184"/>
                    <a:pt x="16766" y="35184"/>
                  </a:cubicBezTo>
                  <a:cubicBezTo>
                    <a:pt x="17120" y="35184"/>
                    <a:pt x="17450" y="35141"/>
                    <a:pt x="17765" y="35098"/>
                  </a:cubicBezTo>
                  <a:cubicBezTo>
                    <a:pt x="18036" y="35065"/>
                    <a:pt x="18294" y="35032"/>
                    <a:pt x="18532" y="35032"/>
                  </a:cubicBezTo>
                  <a:cubicBezTo>
                    <a:pt x="18611" y="35032"/>
                    <a:pt x="18687" y="35035"/>
                    <a:pt x="18757" y="35042"/>
                  </a:cubicBezTo>
                  <a:cubicBezTo>
                    <a:pt x="19303" y="35101"/>
                    <a:pt x="19768" y="35353"/>
                    <a:pt x="19970" y="35700"/>
                  </a:cubicBezTo>
                  <a:cubicBezTo>
                    <a:pt x="20156" y="36011"/>
                    <a:pt x="20165" y="36315"/>
                    <a:pt x="20168" y="36873"/>
                  </a:cubicBezTo>
                  <a:cubicBezTo>
                    <a:pt x="20172" y="37085"/>
                    <a:pt x="20172" y="37304"/>
                    <a:pt x="20188" y="37545"/>
                  </a:cubicBezTo>
                  <a:cubicBezTo>
                    <a:pt x="20278" y="38742"/>
                    <a:pt x="21207" y="39681"/>
                    <a:pt x="22090" y="40084"/>
                  </a:cubicBezTo>
                  <a:cubicBezTo>
                    <a:pt x="22483" y="40263"/>
                    <a:pt x="22871" y="40350"/>
                    <a:pt x="23271" y="40350"/>
                  </a:cubicBezTo>
                  <a:cubicBezTo>
                    <a:pt x="23783" y="40350"/>
                    <a:pt x="24223" y="40211"/>
                    <a:pt x="24646" y="40075"/>
                  </a:cubicBezTo>
                  <a:cubicBezTo>
                    <a:pt x="24742" y="40045"/>
                    <a:pt x="24841" y="40012"/>
                    <a:pt x="24944" y="39982"/>
                  </a:cubicBezTo>
                  <a:cubicBezTo>
                    <a:pt x="25059" y="39946"/>
                    <a:pt x="25205" y="39926"/>
                    <a:pt x="25357" y="39903"/>
                  </a:cubicBezTo>
                  <a:cubicBezTo>
                    <a:pt x="25807" y="39840"/>
                    <a:pt x="26514" y="39738"/>
                    <a:pt x="27037" y="39073"/>
                  </a:cubicBezTo>
                  <a:cubicBezTo>
                    <a:pt x="27262" y="39000"/>
                    <a:pt x="27483" y="38911"/>
                    <a:pt x="27662" y="38735"/>
                  </a:cubicBezTo>
                  <a:cubicBezTo>
                    <a:pt x="28045" y="38358"/>
                    <a:pt x="28155" y="37876"/>
                    <a:pt x="28217" y="37592"/>
                  </a:cubicBezTo>
                  <a:cubicBezTo>
                    <a:pt x="28396" y="36814"/>
                    <a:pt x="28485" y="35690"/>
                    <a:pt x="27225" y="34860"/>
                  </a:cubicBezTo>
                  <a:cubicBezTo>
                    <a:pt x="27070" y="34758"/>
                    <a:pt x="26918" y="34681"/>
                    <a:pt x="26782" y="34608"/>
                  </a:cubicBezTo>
                  <a:cubicBezTo>
                    <a:pt x="26693" y="34562"/>
                    <a:pt x="26607" y="34520"/>
                    <a:pt x="26544" y="34480"/>
                  </a:cubicBezTo>
                  <a:cubicBezTo>
                    <a:pt x="26521" y="34466"/>
                    <a:pt x="26501" y="34453"/>
                    <a:pt x="26485" y="34440"/>
                  </a:cubicBezTo>
                  <a:cubicBezTo>
                    <a:pt x="26494" y="34407"/>
                    <a:pt x="26505" y="34374"/>
                    <a:pt x="26514" y="34347"/>
                  </a:cubicBezTo>
                  <a:cubicBezTo>
                    <a:pt x="26544" y="34248"/>
                    <a:pt x="26581" y="34135"/>
                    <a:pt x="26610" y="34016"/>
                  </a:cubicBezTo>
                  <a:cubicBezTo>
                    <a:pt x="26839" y="33041"/>
                    <a:pt x="26795" y="32221"/>
                    <a:pt x="26752" y="31424"/>
                  </a:cubicBezTo>
                  <a:cubicBezTo>
                    <a:pt x="26743" y="31226"/>
                    <a:pt x="26732" y="31021"/>
                    <a:pt x="26726" y="30809"/>
                  </a:cubicBezTo>
                  <a:cubicBezTo>
                    <a:pt x="26706" y="30204"/>
                    <a:pt x="26713" y="29579"/>
                    <a:pt x="26716" y="28974"/>
                  </a:cubicBezTo>
                  <a:cubicBezTo>
                    <a:pt x="26723" y="28326"/>
                    <a:pt x="26726" y="27658"/>
                    <a:pt x="26706" y="26987"/>
                  </a:cubicBezTo>
                  <a:cubicBezTo>
                    <a:pt x="26700" y="26822"/>
                    <a:pt x="26693" y="26652"/>
                    <a:pt x="26686" y="26484"/>
                  </a:cubicBezTo>
                  <a:cubicBezTo>
                    <a:pt x="27347" y="25314"/>
                    <a:pt x="27705" y="23945"/>
                    <a:pt x="27695" y="22595"/>
                  </a:cubicBezTo>
                  <a:cubicBezTo>
                    <a:pt x="27692" y="21729"/>
                    <a:pt x="27543" y="20869"/>
                    <a:pt x="27248" y="20036"/>
                  </a:cubicBezTo>
                  <a:lnTo>
                    <a:pt x="27232" y="19989"/>
                  </a:lnTo>
                  <a:cubicBezTo>
                    <a:pt x="26819" y="18823"/>
                    <a:pt x="26405" y="17969"/>
                    <a:pt x="25767" y="17635"/>
                  </a:cubicBezTo>
                  <a:cubicBezTo>
                    <a:pt x="25559" y="16389"/>
                    <a:pt x="25317" y="15158"/>
                    <a:pt x="25053" y="13971"/>
                  </a:cubicBezTo>
                  <a:cubicBezTo>
                    <a:pt x="25493" y="13634"/>
                    <a:pt x="25757" y="13144"/>
                    <a:pt x="25760" y="12599"/>
                  </a:cubicBezTo>
                  <a:cubicBezTo>
                    <a:pt x="25760" y="12037"/>
                    <a:pt x="25482" y="11517"/>
                    <a:pt x="24990" y="11167"/>
                  </a:cubicBezTo>
                  <a:cubicBezTo>
                    <a:pt x="24782" y="11021"/>
                    <a:pt x="24544" y="10909"/>
                    <a:pt x="24286" y="10836"/>
                  </a:cubicBezTo>
                  <a:cubicBezTo>
                    <a:pt x="23965" y="9742"/>
                    <a:pt x="23614" y="8846"/>
                    <a:pt x="23191" y="8045"/>
                  </a:cubicBezTo>
                  <a:cubicBezTo>
                    <a:pt x="23141" y="7953"/>
                    <a:pt x="23089" y="7860"/>
                    <a:pt x="23033" y="7768"/>
                  </a:cubicBezTo>
                  <a:cubicBezTo>
                    <a:pt x="23042" y="7732"/>
                    <a:pt x="23052" y="7692"/>
                    <a:pt x="23062" y="7648"/>
                  </a:cubicBezTo>
                  <a:cubicBezTo>
                    <a:pt x="23217" y="7014"/>
                    <a:pt x="23307" y="6379"/>
                    <a:pt x="23323" y="5768"/>
                  </a:cubicBezTo>
                  <a:cubicBezTo>
                    <a:pt x="23343" y="5238"/>
                    <a:pt x="23307" y="4712"/>
                    <a:pt x="23217" y="4203"/>
                  </a:cubicBezTo>
                  <a:cubicBezTo>
                    <a:pt x="23132" y="3680"/>
                    <a:pt x="22986" y="3175"/>
                    <a:pt x="22791" y="2702"/>
                  </a:cubicBezTo>
                  <a:lnTo>
                    <a:pt x="22718" y="2523"/>
                  </a:lnTo>
                  <a:lnTo>
                    <a:pt x="22712" y="2520"/>
                  </a:lnTo>
                  <a:cubicBezTo>
                    <a:pt x="22602" y="2276"/>
                    <a:pt x="22480" y="2038"/>
                    <a:pt x="22344" y="1806"/>
                  </a:cubicBezTo>
                  <a:lnTo>
                    <a:pt x="22275" y="1696"/>
                  </a:lnTo>
                  <a:cubicBezTo>
                    <a:pt x="22186" y="1551"/>
                    <a:pt x="22083" y="1403"/>
                    <a:pt x="21964" y="1244"/>
                  </a:cubicBezTo>
                  <a:cubicBezTo>
                    <a:pt x="21733" y="933"/>
                    <a:pt x="21406" y="546"/>
                    <a:pt x="20922" y="311"/>
                  </a:cubicBezTo>
                  <a:cubicBezTo>
                    <a:pt x="20664" y="185"/>
                    <a:pt x="20377" y="119"/>
                    <a:pt x="20096" y="119"/>
                  </a:cubicBezTo>
                  <a:cubicBezTo>
                    <a:pt x="19980" y="119"/>
                    <a:pt x="19864" y="129"/>
                    <a:pt x="19745" y="156"/>
                  </a:cubicBezTo>
                  <a:cubicBezTo>
                    <a:pt x="19478" y="208"/>
                    <a:pt x="19240" y="324"/>
                    <a:pt x="19031" y="496"/>
                  </a:cubicBezTo>
                  <a:cubicBezTo>
                    <a:pt x="18724" y="754"/>
                    <a:pt x="18512" y="1115"/>
                    <a:pt x="18410" y="1577"/>
                  </a:cubicBezTo>
                  <a:cubicBezTo>
                    <a:pt x="18383" y="1687"/>
                    <a:pt x="18367" y="1800"/>
                    <a:pt x="18353" y="1905"/>
                  </a:cubicBezTo>
                  <a:cubicBezTo>
                    <a:pt x="18337" y="2038"/>
                    <a:pt x="18327" y="2169"/>
                    <a:pt x="18320" y="2299"/>
                  </a:cubicBezTo>
                  <a:cubicBezTo>
                    <a:pt x="18317" y="2358"/>
                    <a:pt x="18311" y="2415"/>
                    <a:pt x="18307" y="2467"/>
                  </a:cubicBezTo>
                  <a:cubicBezTo>
                    <a:pt x="18284" y="2708"/>
                    <a:pt x="18224" y="2946"/>
                    <a:pt x="18125" y="3175"/>
                  </a:cubicBezTo>
                  <a:lnTo>
                    <a:pt x="17880" y="3611"/>
                  </a:lnTo>
                  <a:cubicBezTo>
                    <a:pt x="17844" y="3661"/>
                    <a:pt x="17807" y="3711"/>
                    <a:pt x="17768" y="3760"/>
                  </a:cubicBezTo>
                  <a:cubicBezTo>
                    <a:pt x="17461" y="2583"/>
                    <a:pt x="16597" y="1449"/>
                    <a:pt x="15506" y="854"/>
                  </a:cubicBezTo>
                  <a:cubicBezTo>
                    <a:pt x="15046" y="602"/>
                    <a:pt x="14538" y="440"/>
                    <a:pt x="14015" y="374"/>
                  </a:cubicBezTo>
                  <a:cubicBezTo>
                    <a:pt x="13833" y="196"/>
                    <a:pt x="13519" y="0"/>
                    <a:pt x="1301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026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0"/>
            <p:cNvSpPr/>
            <p:nvPr/>
          </p:nvSpPr>
          <p:spPr>
            <a:xfrm flipH="1">
              <a:off x="7674078" y="3573846"/>
              <a:ext cx="582555" cy="771204"/>
            </a:xfrm>
            <a:custGeom>
              <a:avLst/>
              <a:gdLst/>
              <a:ahLst/>
              <a:cxnLst/>
              <a:rect l="l" t="t" r="r" b="b"/>
              <a:pathLst>
                <a:path w="9048" h="11978" extrusionOk="0">
                  <a:moveTo>
                    <a:pt x="4054" y="0"/>
                  </a:moveTo>
                  <a:cubicBezTo>
                    <a:pt x="3899" y="0"/>
                    <a:pt x="3745" y="10"/>
                    <a:pt x="3592" y="29"/>
                  </a:cubicBezTo>
                  <a:cubicBezTo>
                    <a:pt x="2709" y="138"/>
                    <a:pt x="1862" y="559"/>
                    <a:pt x="1244" y="1226"/>
                  </a:cubicBezTo>
                  <a:cubicBezTo>
                    <a:pt x="1009" y="1481"/>
                    <a:pt x="797" y="1789"/>
                    <a:pt x="623" y="2132"/>
                  </a:cubicBezTo>
                  <a:cubicBezTo>
                    <a:pt x="202" y="2949"/>
                    <a:pt x="1" y="3944"/>
                    <a:pt x="281" y="4774"/>
                  </a:cubicBezTo>
                  <a:cubicBezTo>
                    <a:pt x="447" y="5257"/>
                    <a:pt x="593" y="5746"/>
                    <a:pt x="731" y="6236"/>
                  </a:cubicBezTo>
                  <a:cubicBezTo>
                    <a:pt x="976" y="7099"/>
                    <a:pt x="1191" y="7972"/>
                    <a:pt x="1426" y="8842"/>
                  </a:cubicBezTo>
                  <a:cubicBezTo>
                    <a:pt x="1638" y="9626"/>
                    <a:pt x="1876" y="10435"/>
                    <a:pt x="2415" y="11024"/>
                  </a:cubicBezTo>
                  <a:cubicBezTo>
                    <a:pt x="3052" y="11722"/>
                    <a:pt x="4000" y="11977"/>
                    <a:pt x="4942" y="11977"/>
                  </a:cubicBezTo>
                  <a:cubicBezTo>
                    <a:pt x="5183" y="11977"/>
                    <a:pt x="5423" y="11960"/>
                    <a:pt x="5658" y="11930"/>
                  </a:cubicBezTo>
                  <a:cubicBezTo>
                    <a:pt x="6803" y="11781"/>
                    <a:pt x="7996" y="11292"/>
                    <a:pt x="8582" y="10257"/>
                  </a:cubicBezTo>
                  <a:cubicBezTo>
                    <a:pt x="9041" y="9450"/>
                    <a:pt x="9048" y="8455"/>
                    <a:pt x="9005" y="7515"/>
                  </a:cubicBezTo>
                  <a:cubicBezTo>
                    <a:pt x="8932" y="5981"/>
                    <a:pt x="8741" y="4417"/>
                    <a:pt x="8106" y="3028"/>
                  </a:cubicBezTo>
                  <a:cubicBezTo>
                    <a:pt x="7765" y="2285"/>
                    <a:pt x="7276" y="1593"/>
                    <a:pt x="6674" y="1064"/>
                  </a:cubicBezTo>
                  <a:cubicBezTo>
                    <a:pt x="6151" y="601"/>
                    <a:pt x="5546" y="254"/>
                    <a:pt x="4878" y="95"/>
                  </a:cubicBezTo>
                  <a:cubicBezTo>
                    <a:pt x="4609" y="31"/>
                    <a:pt x="4331" y="0"/>
                    <a:pt x="4054" y="0"/>
                  </a:cubicBezTo>
                  <a:close/>
                </a:path>
              </a:pathLst>
            </a:custGeom>
            <a:solidFill>
              <a:srgbClr val="D87B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0"/>
            <p:cNvSpPr/>
            <p:nvPr/>
          </p:nvSpPr>
          <p:spPr>
            <a:xfrm flipH="1">
              <a:off x="7803107" y="3401294"/>
              <a:ext cx="535104" cy="590990"/>
            </a:xfrm>
            <a:custGeom>
              <a:avLst/>
              <a:gdLst/>
              <a:ahLst/>
              <a:cxnLst/>
              <a:rect l="l" t="t" r="r" b="b"/>
              <a:pathLst>
                <a:path w="8311" h="9179" extrusionOk="0">
                  <a:moveTo>
                    <a:pt x="6606" y="1"/>
                  </a:moveTo>
                  <a:cubicBezTo>
                    <a:pt x="5966" y="1"/>
                    <a:pt x="5261" y="261"/>
                    <a:pt x="4710" y="481"/>
                  </a:cubicBezTo>
                  <a:cubicBezTo>
                    <a:pt x="4671" y="497"/>
                    <a:pt x="4634" y="513"/>
                    <a:pt x="4594" y="530"/>
                  </a:cubicBezTo>
                  <a:cubicBezTo>
                    <a:pt x="4056" y="755"/>
                    <a:pt x="3537" y="1039"/>
                    <a:pt x="3056" y="1383"/>
                  </a:cubicBezTo>
                  <a:lnTo>
                    <a:pt x="3053" y="1383"/>
                  </a:lnTo>
                  <a:cubicBezTo>
                    <a:pt x="2475" y="1800"/>
                    <a:pt x="1952" y="2302"/>
                    <a:pt x="1525" y="2894"/>
                  </a:cubicBezTo>
                  <a:cubicBezTo>
                    <a:pt x="352" y="4518"/>
                    <a:pt x="1" y="6842"/>
                    <a:pt x="924" y="8638"/>
                  </a:cubicBezTo>
                  <a:cubicBezTo>
                    <a:pt x="1049" y="8889"/>
                    <a:pt x="1241" y="9154"/>
                    <a:pt x="1513" y="9177"/>
                  </a:cubicBezTo>
                  <a:cubicBezTo>
                    <a:pt x="1524" y="9178"/>
                    <a:pt x="1534" y="9178"/>
                    <a:pt x="1545" y="9178"/>
                  </a:cubicBezTo>
                  <a:cubicBezTo>
                    <a:pt x="1729" y="9178"/>
                    <a:pt x="1880" y="9069"/>
                    <a:pt x="1998" y="8916"/>
                  </a:cubicBezTo>
                  <a:cubicBezTo>
                    <a:pt x="2121" y="8757"/>
                    <a:pt x="2214" y="8552"/>
                    <a:pt x="2287" y="8367"/>
                  </a:cubicBezTo>
                  <a:cubicBezTo>
                    <a:pt x="2551" y="7686"/>
                    <a:pt x="2882" y="7024"/>
                    <a:pt x="3348" y="6473"/>
                  </a:cubicBezTo>
                  <a:cubicBezTo>
                    <a:pt x="3622" y="6148"/>
                    <a:pt x="3953" y="5861"/>
                    <a:pt x="4320" y="5655"/>
                  </a:cubicBezTo>
                  <a:cubicBezTo>
                    <a:pt x="4320" y="5652"/>
                    <a:pt x="4323" y="5652"/>
                    <a:pt x="4326" y="5652"/>
                  </a:cubicBezTo>
                  <a:cubicBezTo>
                    <a:pt x="4575" y="5510"/>
                    <a:pt x="4842" y="5404"/>
                    <a:pt x="5120" y="5348"/>
                  </a:cubicBezTo>
                  <a:cubicBezTo>
                    <a:pt x="5150" y="5342"/>
                    <a:pt x="5186" y="5334"/>
                    <a:pt x="5216" y="5331"/>
                  </a:cubicBezTo>
                  <a:cubicBezTo>
                    <a:pt x="5765" y="5238"/>
                    <a:pt x="6347" y="5302"/>
                    <a:pt x="6856" y="5070"/>
                  </a:cubicBezTo>
                  <a:cubicBezTo>
                    <a:pt x="7389" y="4829"/>
                    <a:pt x="7729" y="4319"/>
                    <a:pt x="7941" y="3744"/>
                  </a:cubicBezTo>
                  <a:cubicBezTo>
                    <a:pt x="8050" y="3450"/>
                    <a:pt x="8126" y="3135"/>
                    <a:pt x="8175" y="2831"/>
                  </a:cubicBezTo>
                  <a:cubicBezTo>
                    <a:pt x="8285" y="2163"/>
                    <a:pt x="8311" y="1446"/>
                    <a:pt x="8013" y="844"/>
                  </a:cubicBezTo>
                  <a:cubicBezTo>
                    <a:pt x="7701" y="210"/>
                    <a:pt x="7179" y="1"/>
                    <a:pt x="6606" y="1"/>
                  </a:cubicBezTo>
                  <a:close/>
                </a:path>
              </a:pathLst>
            </a:custGeom>
            <a:solidFill>
              <a:srgbClr val="8F3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0"/>
            <p:cNvSpPr/>
            <p:nvPr/>
          </p:nvSpPr>
          <p:spPr>
            <a:xfrm flipH="1">
              <a:off x="7820488" y="3741570"/>
              <a:ext cx="389079" cy="603416"/>
            </a:xfrm>
            <a:custGeom>
              <a:avLst/>
              <a:gdLst/>
              <a:ahLst/>
              <a:cxnLst/>
              <a:rect l="l" t="t" r="r" b="b"/>
              <a:pathLst>
                <a:path w="6043" h="9372" extrusionOk="0">
                  <a:moveTo>
                    <a:pt x="3622" y="0"/>
                  </a:moveTo>
                  <a:cubicBezTo>
                    <a:pt x="3486" y="10"/>
                    <a:pt x="3350" y="23"/>
                    <a:pt x="3218" y="46"/>
                  </a:cubicBezTo>
                  <a:cubicBezTo>
                    <a:pt x="3234" y="370"/>
                    <a:pt x="3218" y="642"/>
                    <a:pt x="3161" y="834"/>
                  </a:cubicBezTo>
                  <a:cubicBezTo>
                    <a:pt x="2795" y="2027"/>
                    <a:pt x="3866" y="4517"/>
                    <a:pt x="4597" y="5291"/>
                  </a:cubicBezTo>
                  <a:cubicBezTo>
                    <a:pt x="5328" y="6064"/>
                    <a:pt x="5384" y="6687"/>
                    <a:pt x="5530" y="7116"/>
                  </a:cubicBezTo>
                  <a:cubicBezTo>
                    <a:pt x="5668" y="7536"/>
                    <a:pt x="5172" y="8082"/>
                    <a:pt x="3681" y="8082"/>
                  </a:cubicBezTo>
                  <a:lnTo>
                    <a:pt x="3625" y="8082"/>
                  </a:lnTo>
                  <a:cubicBezTo>
                    <a:pt x="2090" y="8065"/>
                    <a:pt x="992" y="4576"/>
                    <a:pt x="1058" y="3108"/>
                  </a:cubicBezTo>
                  <a:cubicBezTo>
                    <a:pt x="1122" y="1640"/>
                    <a:pt x="2328" y="367"/>
                    <a:pt x="2328" y="367"/>
                  </a:cubicBezTo>
                  <a:cubicBezTo>
                    <a:pt x="2325" y="367"/>
                    <a:pt x="2322" y="367"/>
                    <a:pt x="2322" y="370"/>
                  </a:cubicBezTo>
                  <a:cubicBezTo>
                    <a:pt x="1955" y="576"/>
                    <a:pt x="1624" y="863"/>
                    <a:pt x="1350" y="1188"/>
                  </a:cubicBezTo>
                  <a:cubicBezTo>
                    <a:pt x="884" y="1739"/>
                    <a:pt x="553" y="2401"/>
                    <a:pt x="289" y="3082"/>
                  </a:cubicBezTo>
                  <a:cubicBezTo>
                    <a:pt x="216" y="3267"/>
                    <a:pt x="123" y="3472"/>
                    <a:pt x="0" y="3631"/>
                  </a:cubicBezTo>
                  <a:cubicBezTo>
                    <a:pt x="245" y="4494"/>
                    <a:pt x="460" y="5367"/>
                    <a:pt x="695" y="6237"/>
                  </a:cubicBezTo>
                  <a:cubicBezTo>
                    <a:pt x="907" y="7021"/>
                    <a:pt x="1145" y="7830"/>
                    <a:pt x="1684" y="8419"/>
                  </a:cubicBezTo>
                  <a:cubicBezTo>
                    <a:pt x="2322" y="9117"/>
                    <a:pt x="3268" y="9371"/>
                    <a:pt x="4210" y="9371"/>
                  </a:cubicBezTo>
                  <a:cubicBezTo>
                    <a:pt x="4451" y="9371"/>
                    <a:pt x="4693" y="9355"/>
                    <a:pt x="4927" y="9325"/>
                  </a:cubicBezTo>
                  <a:cubicBezTo>
                    <a:pt x="5301" y="9275"/>
                    <a:pt x="5681" y="9190"/>
                    <a:pt x="6042" y="9060"/>
                  </a:cubicBezTo>
                  <a:cubicBezTo>
                    <a:pt x="5946" y="8320"/>
                    <a:pt x="5840" y="7579"/>
                    <a:pt x="5725" y="6838"/>
                  </a:cubicBezTo>
                  <a:cubicBezTo>
                    <a:pt x="5672" y="6511"/>
                    <a:pt x="5622" y="6183"/>
                    <a:pt x="5572" y="5853"/>
                  </a:cubicBezTo>
                  <a:cubicBezTo>
                    <a:pt x="5165" y="5390"/>
                    <a:pt x="4815" y="4874"/>
                    <a:pt x="4534" y="4322"/>
                  </a:cubicBezTo>
                  <a:cubicBezTo>
                    <a:pt x="3979" y="3231"/>
                    <a:pt x="3701" y="1997"/>
                    <a:pt x="3704" y="764"/>
                  </a:cubicBezTo>
                  <a:cubicBezTo>
                    <a:pt x="3704" y="599"/>
                    <a:pt x="3707" y="434"/>
                    <a:pt x="3717" y="268"/>
                  </a:cubicBezTo>
                  <a:cubicBezTo>
                    <a:pt x="3681" y="182"/>
                    <a:pt x="3648" y="89"/>
                    <a:pt x="3622" y="0"/>
                  </a:cubicBezTo>
                  <a:close/>
                </a:path>
              </a:pathLst>
            </a:custGeom>
            <a:solidFill>
              <a:srgbClr val="A16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0"/>
            <p:cNvSpPr/>
            <p:nvPr/>
          </p:nvSpPr>
          <p:spPr>
            <a:xfrm flipH="1">
              <a:off x="7966773" y="3416038"/>
              <a:ext cx="345876" cy="576181"/>
            </a:xfrm>
            <a:custGeom>
              <a:avLst/>
              <a:gdLst/>
              <a:ahLst/>
              <a:cxnLst/>
              <a:rect l="l" t="t" r="r" b="b"/>
              <a:pathLst>
                <a:path w="5372" h="8949" extrusionOk="0">
                  <a:moveTo>
                    <a:pt x="4994" y="0"/>
                  </a:moveTo>
                  <a:cubicBezTo>
                    <a:pt x="4753" y="79"/>
                    <a:pt x="4521" y="168"/>
                    <a:pt x="4313" y="252"/>
                  </a:cubicBezTo>
                  <a:cubicBezTo>
                    <a:pt x="4274" y="268"/>
                    <a:pt x="4237" y="284"/>
                    <a:pt x="4197" y="301"/>
                  </a:cubicBezTo>
                  <a:cubicBezTo>
                    <a:pt x="4207" y="890"/>
                    <a:pt x="4326" y="1673"/>
                    <a:pt x="4462" y="2480"/>
                  </a:cubicBezTo>
                  <a:cubicBezTo>
                    <a:pt x="4617" y="3419"/>
                    <a:pt x="4789" y="4388"/>
                    <a:pt x="4819" y="5102"/>
                  </a:cubicBezTo>
                  <a:cubicBezTo>
                    <a:pt x="4951" y="5079"/>
                    <a:pt x="5087" y="5066"/>
                    <a:pt x="5223" y="5056"/>
                  </a:cubicBezTo>
                  <a:cubicBezTo>
                    <a:pt x="4948" y="4193"/>
                    <a:pt x="5014" y="3184"/>
                    <a:pt x="5371" y="2375"/>
                  </a:cubicBezTo>
                  <a:cubicBezTo>
                    <a:pt x="5354" y="2288"/>
                    <a:pt x="5338" y="2202"/>
                    <a:pt x="5325" y="2113"/>
                  </a:cubicBezTo>
                  <a:cubicBezTo>
                    <a:pt x="5206" y="1425"/>
                    <a:pt x="5090" y="718"/>
                    <a:pt x="4994" y="0"/>
                  </a:cubicBezTo>
                  <a:close/>
                  <a:moveTo>
                    <a:pt x="2656" y="1154"/>
                  </a:moveTo>
                  <a:lnTo>
                    <a:pt x="2656" y="1154"/>
                  </a:lnTo>
                  <a:cubicBezTo>
                    <a:pt x="2078" y="1571"/>
                    <a:pt x="1555" y="2073"/>
                    <a:pt x="1128" y="2665"/>
                  </a:cubicBezTo>
                  <a:cubicBezTo>
                    <a:pt x="411" y="3657"/>
                    <a:pt x="1" y="4914"/>
                    <a:pt x="1" y="6147"/>
                  </a:cubicBezTo>
                  <a:cubicBezTo>
                    <a:pt x="1" y="6934"/>
                    <a:pt x="167" y="7712"/>
                    <a:pt x="527" y="8409"/>
                  </a:cubicBezTo>
                  <a:cubicBezTo>
                    <a:pt x="652" y="8660"/>
                    <a:pt x="844" y="8925"/>
                    <a:pt x="1116" y="8948"/>
                  </a:cubicBezTo>
                  <a:lnTo>
                    <a:pt x="1151" y="8948"/>
                  </a:lnTo>
                  <a:cubicBezTo>
                    <a:pt x="1334" y="8948"/>
                    <a:pt x="1482" y="8839"/>
                    <a:pt x="1601" y="8687"/>
                  </a:cubicBezTo>
                  <a:cubicBezTo>
                    <a:pt x="1724" y="8528"/>
                    <a:pt x="1817" y="8323"/>
                    <a:pt x="1890" y="8138"/>
                  </a:cubicBezTo>
                  <a:cubicBezTo>
                    <a:pt x="2154" y="7457"/>
                    <a:pt x="2485" y="6795"/>
                    <a:pt x="2951" y="6244"/>
                  </a:cubicBezTo>
                  <a:cubicBezTo>
                    <a:pt x="3225" y="5919"/>
                    <a:pt x="3556" y="5632"/>
                    <a:pt x="3923" y="5426"/>
                  </a:cubicBezTo>
                  <a:lnTo>
                    <a:pt x="3923" y="5426"/>
                  </a:lnTo>
                  <a:cubicBezTo>
                    <a:pt x="3149" y="5728"/>
                    <a:pt x="2673" y="6094"/>
                    <a:pt x="2322" y="6094"/>
                  </a:cubicBezTo>
                  <a:cubicBezTo>
                    <a:pt x="2024" y="6094"/>
                    <a:pt x="1813" y="5833"/>
                    <a:pt x="1582" y="5059"/>
                  </a:cubicBezTo>
                  <a:cubicBezTo>
                    <a:pt x="1536" y="4904"/>
                    <a:pt x="1505" y="4745"/>
                    <a:pt x="1493" y="4583"/>
                  </a:cubicBezTo>
                  <a:cubicBezTo>
                    <a:pt x="1354" y="3010"/>
                    <a:pt x="2604" y="1230"/>
                    <a:pt x="2656" y="1154"/>
                  </a:cubicBezTo>
                  <a:close/>
                </a:path>
              </a:pathLst>
            </a:custGeom>
            <a:solidFill>
              <a:srgbClr val="6F3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0"/>
            <p:cNvSpPr/>
            <p:nvPr/>
          </p:nvSpPr>
          <p:spPr>
            <a:xfrm flipH="1">
              <a:off x="6975930" y="2617594"/>
              <a:ext cx="288316" cy="230691"/>
            </a:xfrm>
            <a:custGeom>
              <a:avLst/>
              <a:gdLst/>
              <a:ahLst/>
              <a:cxnLst/>
              <a:rect l="l" t="t" r="r" b="b"/>
              <a:pathLst>
                <a:path w="4478" h="3583" extrusionOk="0">
                  <a:moveTo>
                    <a:pt x="602" y="1"/>
                  </a:moveTo>
                  <a:cubicBezTo>
                    <a:pt x="414" y="183"/>
                    <a:pt x="192" y="355"/>
                    <a:pt x="110" y="606"/>
                  </a:cubicBezTo>
                  <a:cubicBezTo>
                    <a:pt x="0" y="943"/>
                    <a:pt x="169" y="1307"/>
                    <a:pt x="377" y="1585"/>
                  </a:cubicBezTo>
                  <a:cubicBezTo>
                    <a:pt x="979" y="2411"/>
                    <a:pt x="1892" y="2887"/>
                    <a:pt x="2792" y="3271"/>
                  </a:cubicBezTo>
                  <a:cubicBezTo>
                    <a:pt x="3046" y="3377"/>
                    <a:pt x="3261" y="3470"/>
                    <a:pt x="3453" y="3522"/>
                  </a:cubicBezTo>
                  <a:cubicBezTo>
                    <a:pt x="3579" y="3560"/>
                    <a:pt x="3692" y="3583"/>
                    <a:pt x="3794" y="3583"/>
                  </a:cubicBezTo>
                  <a:cubicBezTo>
                    <a:pt x="4115" y="3583"/>
                    <a:pt x="4325" y="3364"/>
                    <a:pt x="4478" y="2742"/>
                  </a:cubicBezTo>
                  <a:cubicBezTo>
                    <a:pt x="4368" y="2405"/>
                    <a:pt x="4203" y="2107"/>
                    <a:pt x="3999" y="1843"/>
                  </a:cubicBezTo>
                  <a:cubicBezTo>
                    <a:pt x="2868" y="384"/>
                    <a:pt x="602" y="1"/>
                    <a:pt x="6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0"/>
            <p:cNvSpPr/>
            <p:nvPr/>
          </p:nvSpPr>
          <p:spPr>
            <a:xfrm flipH="1">
              <a:off x="6959961" y="2536919"/>
              <a:ext cx="238096" cy="152721"/>
            </a:xfrm>
            <a:custGeom>
              <a:avLst/>
              <a:gdLst/>
              <a:ahLst/>
              <a:cxnLst/>
              <a:rect l="l" t="t" r="r" b="b"/>
              <a:pathLst>
                <a:path w="3698" h="2372" extrusionOk="0">
                  <a:moveTo>
                    <a:pt x="1436" y="0"/>
                  </a:moveTo>
                  <a:cubicBezTo>
                    <a:pt x="1083" y="0"/>
                    <a:pt x="698" y="69"/>
                    <a:pt x="285" y="242"/>
                  </a:cubicBezTo>
                  <a:lnTo>
                    <a:pt x="1" y="744"/>
                  </a:lnTo>
                  <a:lnTo>
                    <a:pt x="4" y="744"/>
                  </a:lnTo>
                  <a:cubicBezTo>
                    <a:pt x="4" y="744"/>
                    <a:pt x="68" y="739"/>
                    <a:pt x="182" y="739"/>
                  </a:cubicBezTo>
                  <a:cubicBezTo>
                    <a:pt x="449" y="739"/>
                    <a:pt x="988" y="770"/>
                    <a:pt x="1605" y="976"/>
                  </a:cubicBezTo>
                  <a:cubicBezTo>
                    <a:pt x="2074" y="1132"/>
                    <a:pt x="2590" y="1390"/>
                    <a:pt x="3063" y="1809"/>
                  </a:cubicBezTo>
                  <a:cubicBezTo>
                    <a:pt x="3244" y="1971"/>
                    <a:pt x="3423" y="2156"/>
                    <a:pt x="3589" y="2371"/>
                  </a:cubicBezTo>
                  <a:lnTo>
                    <a:pt x="3685" y="2322"/>
                  </a:lnTo>
                  <a:cubicBezTo>
                    <a:pt x="3698" y="1869"/>
                    <a:pt x="3668" y="1413"/>
                    <a:pt x="3592" y="970"/>
                  </a:cubicBezTo>
                  <a:cubicBezTo>
                    <a:pt x="3453" y="824"/>
                    <a:pt x="3189" y="586"/>
                    <a:pt x="2821" y="378"/>
                  </a:cubicBezTo>
                  <a:cubicBezTo>
                    <a:pt x="2467" y="179"/>
                    <a:pt x="2014" y="13"/>
                    <a:pt x="1489" y="1"/>
                  </a:cubicBezTo>
                  <a:cubicBezTo>
                    <a:pt x="1471" y="0"/>
                    <a:pt x="1454" y="0"/>
                    <a:pt x="14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0"/>
            <p:cNvSpPr/>
            <p:nvPr/>
          </p:nvSpPr>
          <p:spPr>
            <a:xfrm flipH="1">
              <a:off x="6990415" y="2436478"/>
              <a:ext cx="170556" cy="80288"/>
            </a:xfrm>
            <a:custGeom>
              <a:avLst/>
              <a:gdLst/>
              <a:ahLst/>
              <a:cxnLst/>
              <a:rect l="l" t="t" r="r" b="b"/>
              <a:pathLst>
                <a:path w="2649" h="1247" extrusionOk="0">
                  <a:moveTo>
                    <a:pt x="981" y="0"/>
                  </a:moveTo>
                  <a:cubicBezTo>
                    <a:pt x="776" y="0"/>
                    <a:pt x="549" y="30"/>
                    <a:pt x="298" y="102"/>
                  </a:cubicBezTo>
                  <a:cubicBezTo>
                    <a:pt x="215" y="125"/>
                    <a:pt x="133" y="152"/>
                    <a:pt x="43" y="185"/>
                  </a:cubicBezTo>
                  <a:cubicBezTo>
                    <a:pt x="23" y="360"/>
                    <a:pt x="17" y="542"/>
                    <a:pt x="0" y="714"/>
                  </a:cubicBezTo>
                  <a:cubicBezTo>
                    <a:pt x="0" y="714"/>
                    <a:pt x="222" y="592"/>
                    <a:pt x="565" y="526"/>
                  </a:cubicBezTo>
                  <a:cubicBezTo>
                    <a:pt x="690" y="502"/>
                    <a:pt x="831" y="486"/>
                    <a:pt x="985" y="486"/>
                  </a:cubicBezTo>
                  <a:cubicBezTo>
                    <a:pt x="1195" y="486"/>
                    <a:pt x="1428" y="516"/>
                    <a:pt x="1670" y="598"/>
                  </a:cubicBezTo>
                  <a:cubicBezTo>
                    <a:pt x="1988" y="708"/>
                    <a:pt x="2325" y="906"/>
                    <a:pt x="2649" y="1246"/>
                  </a:cubicBezTo>
                  <a:cubicBezTo>
                    <a:pt x="2543" y="985"/>
                    <a:pt x="2418" y="731"/>
                    <a:pt x="2268" y="486"/>
                  </a:cubicBezTo>
                  <a:cubicBezTo>
                    <a:pt x="2268" y="486"/>
                    <a:pt x="2268" y="482"/>
                    <a:pt x="2265" y="479"/>
                  </a:cubicBezTo>
                  <a:cubicBezTo>
                    <a:pt x="2222" y="433"/>
                    <a:pt x="1885" y="119"/>
                    <a:pt x="1303" y="26"/>
                  </a:cubicBezTo>
                  <a:cubicBezTo>
                    <a:pt x="1203" y="9"/>
                    <a:pt x="1096" y="0"/>
                    <a:pt x="98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0"/>
            <p:cNvSpPr/>
            <p:nvPr/>
          </p:nvSpPr>
          <p:spPr>
            <a:xfrm flipH="1">
              <a:off x="7094720" y="2433452"/>
              <a:ext cx="130830" cy="218330"/>
            </a:xfrm>
            <a:custGeom>
              <a:avLst/>
              <a:gdLst/>
              <a:ahLst/>
              <a:cxnLst/>
              <a:rect l="l" t="t" r="r" b="b"/>
              <a:pathLst>
                <a:path w="2032" h="3391" extrusionOk="0">
                  <a:moveTo>
                    <a:pt x="1083" y="1"/>
                  </a:moveTo>
                  <a:cubicBezTo>
                    <a:pt x="1066" y="77"/>
                    <a:pt x="1056" y="156"/>
                    <a:pt x="1046" y="232"/>
                  </a:cubicBezTo>
                  <a:cubicBezTo>
                    <a:pt x="1136" y="199"/>
                    <a:pt x="1218" y="172"/>
                    <a:pt x="1301" y="149"/>
                  </a:cubicBezTo>
                  <a:cubicBezTo>
                    <a:pt x="1228" y="70"/>
                    <a:pt x="1156" y="24"/>
                    <a:pt x="1083" y="1"/>
                  </a:cubicBezTo>
                  <a:close/>
                  <a:moveTo>
                    <a:pt x="1568" y="573"/>
                  </a:moveTo>
                  <a:cubicBezTo>
                    <a:pt x="1225" y="639"/>
                    <a:pt x="1003" y="761"/>
                    <a:pt x="1003" y="761"/>
                  </a:cubicBezTo>
                  <a:cubicBezTo>
                    <a:pt x="967" y="1138"/>
                    <a:pt x="868" y="1509"/>
                    <a:pt x="712" y="1849"/>
                  </a:cubicBezTo>
                  <a:cubicBezTo>
                    <a:pt x="1119" y="1677"/>
                    <a:pt x="1502" y="1608"/>
                    <a:pt x="1853" y="1608"/>
                  </a:cubicBezTo>
                  <a:lnTo>
                    <a:pt x="1916" y="1608"/>
                  </a:lnTo>
                  <a:cubicBezTo>
                    <a:pt x="1856" y="1393"/>
                    <a:pt x="1780" y="1144"/>
                    <a:pt x="1678" y="847"/>
                  </a:cubicBezTo>
                  <a:cubicBezTo>
                    <a:pt x="1641" y="747"/>
                    <a:pt x="1605" y="655"/>
                    <a:pt x="1568" y="573"/>
                  </a:cubicBezTo>
                  <a:close/>
                  <a:moveTo>
                    <a:pt x="613" y="2345"/>
                  </a:moveTo>
                  <a:cubicBezTo>
                    <a:pt x="497" y="2345"/>
                    <a:pt x="431" y="2351"/>
                    <a:pt x="431" y="2351"/>
                  </a:cubicBezTo>
                  <a:lnTo>
                    <a:pt x="428" y="2351"/>
                  </a:lnTo>
                  <a:cubicBezTo>
                    <a:pt x="303" y="2537"/>
                    <a:pt x="160" y="2708"/>
                    <a:pt x="1" y="2861"/>
                  </a:cubicBezTo>
                  <a:cubicBezTo>
                    <a:pt x="1" y="2861"/>
                    <a:pt x="772" y="2993"/>
                    <a:pt x="1641" y="3390"/>
                  </a:cubicBezTo>
                  <a:cubicBezTo>
                    <a:pt x="1648" y="3360"/>
                    <a:pt x="1661" y="3334"/>
                    <a:pt x="1678" y="3307"/>
                  </a:cubicBezTo>
                  <a:cubicBezTo>
                    <a:pt x="1833" y="3049"/>
                    <a:pt x="1992" y="2894"/>
                    <a:pt x="2032" y="2583"/>
                  </a:cubicBezTo>
                  <a:cubicBezTo>
                    <a:pt x="1420" y="2378"/>
                    <a:pt x="881" y="2345"/>
                    <a:pt x="613" y="2345"/>
                  </a:cubicBezTo>
                  <a:close/>
                </a:path>
              </a:pathLst>
            </a:custGeom>
            <a:solidFill>
              <a:srgbClr val="DCDE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0"/>
            <p:cNvSpPr/>
            <p:nvPr/>
          </p:nvSpPr>
          <p:spPr>
            <a:xfrm flipH="1">
              <a:off x="7060017" y="2617594"/>
              <a:ext cx="193799" cy="140617"/>
            </a:xfrm>
            <a:custGeom>
              <a:avLst/>
              <a:gdLst/>
              <a:ahLst/>
              <a:cxnLst/>
              <a:rect l="l" t="t" r="r" b="b"/>
              <a:pathLst>
                <a:path w="3010" h="2184" extrusionOk="0">
                  <a:moveTo>
                    <a:pt x="440" y="1"/>
                  </a:moveTo>
                  <a:cubicBezTo>
                    <a:pt x="281" y="153"/>
                    <a:pt x="103" y="295"/>
                    <a:pt x="0" y="487"/>
                  </a:cubicBezTo>
                  <a:cubicBezTo>
                    <a:pt x="384" y="636"/>
                    <a:pt x="761" y="808"/>
                    <a:pt x="1128" y="1002"/>
                  </a:cubicBezTo>
                  <a:cubicBezTo>
                    <a:pt x="1723" y="1320"/>
                    <a:pt x="2398" y="1713"/>
                    <a:pt x="3010" y="2183"/>
                  </a:cubicBezTo>
                  <a:cubicBezTo>
                    <a:pt x="2947" y="2124"/>
                    <a:pt x="1922" y="1072"/>
                    <a:pt x="2080" y="530"/>
                  </a:cubicBezTo>
                  <a:cubicBezTo>
                    <a:pt x="1211" y="133"/>
                    <a:pt x="440" y="1"/>
                    <a:pt x="440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0"/>
            <p:cNvSpPr/>
            <p:nvPr/>
          </p:nvSpPr>
          <p:spPr>
            <a:xfrm flipH="1">
              <a:off x="7092594" y="2536919"/>
              <a:ext cx="105463" cy="62904"/>
            </a:xfrm>
            <a:custGeom>
              <a:avLst/>
              <a:gdLst/>
              <a:ahLst/>
              <a:cxnLst/>
              <a:rect l="l" t="t" r="r" b="b"/>
              <a:pathLst>
                <a:path w="1638" h="977" extrusionOk="0">
                  <a:moveTo>
                    <a:pt x="1426" y="1"/>
                  </a:moveTo>
                  <a:cubicBezTo>
                    <a:pt x="1075" y="1"/>
                    <a:pt x="692" y="70"/>
                    <a:pt x="285" y="242"/>
                  </a:cubicBezTo>
                  <a:lnTo>
                    <a:pt x="1" y="744"/>
                  </a:lnTo>
                  <a:lnTo>
                    <a:pt x="4" y="744"/>
                  </a:lnTo>
                  <a:cubicBezTo>
                    <a:pt x="4" y="744"/>
                    <a:pt x="70" y="738"/>
                    <a:pt x="186" y="738"/>
                  </a:cubicBezTo>
                  <a:cubicBezTo>
                    <a:pt x="454" y="738"/>
                    <a:pt x="993" y="771"/>
                    <a:pt x="1605" y="976"/>
                  </a:cubicBezTo>
                  <a:cubicBezTo>
                    <a:pt x="1637" y="758"/>
                    <a:pt x="1611" y="463"/>
                    <a:pt x="1489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0"/>
            <p:cNvSpPr/>
            <p:nvPr/>
          </p:nvSpPr>
          <p:spPr>
            <a:xfrm flipH="1">
              <a:off x="7124529" y="2443045"/>
              <a:ext cx="36442" cy="39404"/>
            </a:xfrm>
            <a:custGeom>
              <a:avLst/>
              <a:gdLst/>
              <a:ahLst/>
              <a:cxnLst/>
              <a:rect l="l" t="t" r="r" b="b"/>
              <a:pathLst>
                <a:path w="566" h="612" extrusionOk="0">
                  <a:moveTo>
                    <a:pt x="298" y="0"/>
                  </a:moveTo>
                  <a:cubicBezTo>
                    <a:pt x="215" y="23"/>
                    <a:pt x="133" y="50"/>
                    <a:pt x="43" y="83"/>
                  </a:cubicBezTo>
                  <a:cubicBezTo>
                    <a:pt x="23" y="258"/>
                    <a:pt x="17" y="440"/>
                    <a:pt x="0" y="612"/>
                  </a:cubicBezTo>
                  <a:cubicBezTo>
                    <a:pt x="0" y="612"/>
                    <a:pt x="222" y="490"/>
                    <a:pt x="565" y="424"/>
                  </a:cubicBezTo>
                  <a:cubicBezTo>
                    <a:pt x="476" y="229"/>
                    <a:pt x="387" y="90"/>
                    <a:pt x="29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0"/>
            <p:cNvSpPr/>
            <p:nvPr/>
          </p:nvSpPr>
          <p:spPr>
            <a:xfrm flipH="1">
              <a:off x="6633160" y="2607936"/>
              <a:ext cx="1385372" cy="2356813"/>
            </a:xfrm>
            <a:custGeom>
              <a:avLst/>
              <a:gdLst/>
              <a:ahLst/>
              <a:cxnLst/>
              <a:rect l="l" t="t" r="r" b="b"/>
              <a:pathLst>
                <a:path w="21517" h="36605" extrusionOk="0">
                  <a:moveTo>
                    <a:pt x="8576" y="0"/>
                  </a:moveTo>
                  <a:cubicBezTo>
                    <a:pt x="8348" y="0"/>
                    <a:pt x="8120" y="10"/>
                    <a:pt x="7893" y="29"/>
                  </a:cubicBezTo>
                  <a:cubicBezTo>
                    <a:pt x="6682" y="125"/>
                    <a:pt x="5492" y="494"/>
                    <a:pt x="4394" y="1176"/>
                  </a:cubicBezTo>
                  <a:cubicBezTo>
                    <a:pt x="2212" y="2525"/>
                    <a:pt x="667" y="4942"/>
                    <a:pt x="313" y="7561"/>
                  </a:cubicBezTo>
                  <a:cubicBezTo>
                    <a:pt x="0" y="9889"/>
                    <a:pt x="360" y="12369"/>
                    <a:pt x="757" y="14664"/>
                  </a:cubicBezTo>
                  <a:cubicBezTo>
                    <a:pt x="1002" y="16099"/>
                    <a:pt x="1524" y="17521"/>
                    <a:pt x="1845" y="18963"/>
                  </a:cubicBezTo>
                  <a:cubicBezTo>
                    <a:pt x="2235" y="20739"/>
                    <a:pt x="2473" y="22630"/>
                    <a:pt x="2758" y="24445"/>
                  </a:cubicBezTo>
                  <a:cubicBezTo>
                    <a:pt x="2999" y="25986"/>
                    <a:pt x="3201" y="27531"/>
                    <a:pt x="3356" y="29081"/>
                  </a:cubicBezTo>
                  <a:cubicBezTo>
                    <a:pt x="3455" y="30064"/>
                    <a:pt x="3627" y="31119"/>
                    <a:pt x="3399" y="32097"/>
                  </a:cubicBezTo>
                  <a:cubicBezTo>
                    <a:pt x="3131" y="33251"/>
                    <a:pt x="1041" y="34841"/>
                    <a:pt x="3171" y="35523"/>
                  </a:cubicBezTo>
                  <a:cubicBezTo>
                    <a:pt x="3181" y="35526"/>
                    <a:pt x="3459" y="36052"/>
                    <a:pt x="3532" y="36122"/>
                  </a:cubicBezTo>
                  <a:cubicBezTo>
                    <a:pt x="3774" y="36358"/>
                    <a:pt x="4151" y="36604"/>
                    <a:pt x="4499" y="36604"/>
                  </a:cubicBezTo>
                  <a:cubicBezTo>
                    <a:pt x="4506" y="36604"/>
                    <a:pt x="4513" y="36604"/>
                    <a:pt x="4520" y="36604"/>
                  </a:cubicBezTo>
                  <a:cubicBezTo>
                    <a:pt x="4629" y="36601"/>
                    <a:pt x="5516" y="36163"/>
                    <a:pt x="5318" y="36013"/>
                  </a:cubicBezTo>
                  <a:lnTo>
                    <a:pt x="5318" y="36013"/>
                  </a:lnTo>
                  <a:cubicBezTo>
                    <a:pt x="5639" y="36253"/>
                    <a:pt x="5972" y="36368"/>
                    <a:pt x="6288" y="36368"/>
                  </a:cubicBezTo>
                  <a:cubicBezTo>
                    <a:pt x="6825" y="36368"/>
                    <a:pt x="7314" y="36037"/>
                    <a:pt x="7622" y="35424"/>
                  </a:cubicBezTo>
                  <a:cubicBezTo>
                    <a:pt x="8042" y="34588"/>
                    <a:pt x="8028" y="33602"/>
                    <a:pt x="8078" y="32659"/>
                  </a:cubicBezTo>
                  <a:cubicBezTo>
                    <a:pt x="8138" y="31522"/>
                    <a:pt x="7880" y="30583"/>
                    <a:pt x="8988" y="29901"/>
                  </a:cubicBezTo>
                  <a:cubicBezTo>
                    <a:pt x="9337" y="29688"/>
                    <a:pt x="9650" y="29639"/>
                    <a:pt x="9975" y="29639"/>
                  </a:cubicBezTo>
                  <a:cubicBezTo>
                    <a:pt x="10219" y="29639"/>
                    <a:pt x="10469" y="29666"/>
                    <a:pt x="10746" y="29673"/>
                  </a:cubicBezTo>
                  <a:cubicBezTo>
                    <a:pt x="10769" y="29674"/>
                    <a:pt x="10792" y="29674"/>
                    <a:pt x="10815" y="29674"/>
                  </a:cubicBezTo>
                  <a:cubicBezTo>
                    <a:pt x="11113" y="29674"/>
                    <a:pt x="11411" y="29637"/>
                    <a:pt x="11709" y="29597"/>
                  </a:cubicBezTo>
                  <a:cubicBezTo>
                    <a:pt x="12002" y="29558"/>
                    <a:pt x="12296" y="29521"/>
                    <a:pt x="12593" y="29521"/>
                  </a:cubicBezTo>
                  <a:cubicBezTo>
                    <a:pt x="12701" y="29521"/>
                    <a:pt x="12810" y="29526"/>
                    <a:pt x="12919" y="29538"/>
                  </a:cubicBezTo>
                  <a:cubicBezTo>
                    <a:pt x="13676" y="29623"/>
                    <a:pt x="14447" y="29988"/>
                    <a:pt x="14847" y="30665"/>
                  </a:cubicBezTo>
                  <a:cubicBezTo>
                    <a:pt x="15290" y="31419"/>
                    <a:pt x="15148" y="32150"/>
                    <a:pt x="15204" y="32957"/>
                  </a:cubicBezTo>
                  <a:cubicBezTo>
                    <a:pt x="15257" y="33701"/>
                    <a:pt x="15905" y="34372"/>
                    <a:pt x="16533" y="34657"/>
                  </a:cubicBezTo>
                  <a:cubicBezTo>
                    <a:pt x="16823" y="34788"/>
                    <a:pt x="17083" y="34839"/>
                    <a:pt x="17332" y="34839"/>
                  </a:cubicBezTo>
                  <a:cubicBezTo>
                    <a:pt x="17796" y="34839"/>
                    <a:pt x="18224" y="34664"/>
                    <a:pt x="18736" y="34511"/>
                  </a:cubicBezTo>
                  <a:cubicBezTo>
                    <a:pt x="19400" y="34313"/>
                    <a:pt x="20088" y="34484"/>
                    <a:pt x="20495" y="33715"/>
                  </a:cubicBezTo>
                  <a:lnTo>
                    <a:pt x="20498" y="33711"/>
                  </a:lnTo>
                  <a:cubicBezTo>
                    <a:pt x="20541" y="33678"/>
                    <a:pt x="20981" y="33579"/>
                    <a:pt x="21063" y="33496"/>
                  </a:cubicBezTo>
                  <a:cubicBezTo>
                    <a:pt x="21232" y="33330"/>
                    <a:pt x="21295" y="33080"/>
                    <a:pt x="21344" y="32848"/>
                  </a:cubicBezTo>
                  <a:cubicBezTo>
                    <a:pt x="21517" y="32100"/>
                    <a:pt x="21424" y="31621"/>
                    <a:pt x="20776" y="31195"/>
                  </a:cubicBezTo>
                  <a:cubicBezTo>
                    <a:pt x="20561" y="31056"/>
                    <a:pt x="20326" y="30957"/>
                    <a:pt x="20111" y="30824"/>
                  </a:cubicBezTo>
                  <a:cubicBezTo>
                    <a:pt x="19896" y="30692"/>
                    <a:pt x="19691" y="30513"/>
                    <a:pt x="19595" y="30272"/>
                  </a:cubicBezTo>
                  <a:cubicBezTo>
                    <a:pt x="19467" y="29948"/>
                    <a:pt x="19665" y="29584"/>
                    <a:pt x="19737" y="29266"/>
                  </a:cubicBezTo>
                  <a:cubicBezTo>
                    <a:pt x="19986" y="28212"/>
                    <a:pt x="19860" y="27362"/>
                    <a:pt x="19827" y="26327"/>
                  </a:cubicBezTo>
                  <a:cubicBezTo>
                    <a:pt x="19790" y="25057"/>
                    <a:pt x="19850" y="23784"/>
                    <a:pt x="19807" y="22511"/>
                  </a:cubicBezTo>
                  <a:cubicBezTo>
                    <a:pt x="19725" y="20051"/>
                    <a:pt x="19513" y="17594"/>
                    <a:pt x="19172" y="15157"/>
                  </a:cubicBezTo>
                  <a:cubicBezTo>
                    <a:pt x="18911" y="13295"/>
                    <a:pt x="18574" y="11443"/>
                    <a:pt x="18164" y="9608"/>
                  </a:cubicBezTo>
                  <a:cubicBezTo>
                    <a:pt x="18147" y="9542"/>
                    <a:pt x="18134" y="9470"/>
                    <a:pt x="18114" y="9400"/>
                  </a:cubicBezTo>
                  <a:cubicBezTo>
                    <a:pt x="17698" y="7555"/>
                    <a:pt x="17297" y="5690"/>
                    <a:pt x="16411" y="4017"/>
                  </a:cubicBezTo>
                  <a:cubicBezTo>
                    <a:pt x="15746" y="2759"/>
                    <a:pt x="14212" y="1794"/>
                    <a:pt x="13005" y="1152"/>
                  </a:cubicBezTo>
                  <a:cubicBezTo>
                    <a:pt x="12436" y="852"/>
                    <a:pt x="11845" y="604"/>
                    <a:pt x="11239" y="415"/>
                  </a:cubicBezTo>
                  <a:cubicBezTo>
                    <a:pt x="10367" y="144"/>
                    <a:pt x="9472" y="0"/>
                    <a:pt x="85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0"/>
            <p:cNvSpPr/>
            <p:nvPr/>
          </p:nvSpPr>
          <p:spPr>
            <a:xfrm flipH="1">
              <a:off x="7566549" y="2691315"/>
              <a:ext cx="439492" cy="1333413"/>
            </a:xfrm>
            <a:custGeom>
              <a:avLst/>
              <a:gdLst/>
              <a:ahLst/>
              <a:cxnLst/>
              <a:rect l="l" t="t" r="r" b="b"/>
              <a:pathLst>
                <a:path w="6826" h="20710" extrusionOk="0">
                  <a:moveTo>
                    <a:pt x="1238" y="7212"/>
                  </a:moveTo>
                  <a:cubicBezTo>
                    <a:pt x="1274" y="7212"/>
                    <a:pt x="1310" y="7225"/>
                    <a:pt x="1350" y="7258"/>
                  </a:cubicBezTo>
                  <a:cubicBezTo>
                    <a:pt x="1396" y="7294"/>
                    <a:pt x="1426" y="7348"/>
                    <a:pt x="1453" y="7397"/>
                  </a:cubicBezTo>
                  <a:cubicBezTo>
                    <a:pt x="1545" y="7582"/>
                    <a:pt x="1592" y="7794"/>
                    <a:pt x="1581" y="8002"/>
                  </a:cubicBezTo>
                  <a:cubicBezTo>
                    <a:pt x="1581" y="8042"/>
                    <a:pt x="1575" y="8088"/>
                    <a:pt x="1545" y="8111"/>
                  </a:cubicBezTo>
                  <a:cubicBezTo>
                    <a:pt x="1532" y="8125"/>
                    <a:pt x="1515" y="8131"/>
                    <a:pt x="1496" y="8131"/>
                  </a:cubicBezTo>
                  <a:cubicBezTo>
                    <a:pt x="1479" y="8131"/>
                    <a:pt x="1459" y="8125"/>
                    <a:pt x="1442" y="8115"/>
                  </a:cubicBezTo>
                  <a:cubicBezTo>
                    <a:pt x="1413" y="8098"/>
                    <a:pt x="1386" y="8068"/>
                    <a:pt x="1366" y="8036"/>
                  </a:cubicBezTo>
                  <a:cubicBezTo>
                    <a:pt x="1241" y="7857"/>
                    <a:pt x="1155" y="7645"/>
                    <a:pt x="1115" y="7427"/>
                  </a:cubicBezTo>
                  <a:cubicBezTo>
                    <a:pt x="1096" y="7311"/>
                    <a:pt x="1151" y="7212"/>
                    <a:pt x="1238" y="7212"/>
                  </a:cubicBezTo>
                  <a:close/>
                  <a:moveTo>
                    <a:pt x="2828" y="9698"/>
                  </a:moveTo>
                  <a:cubicBezTo>
                    <a:pt x="2871" y="9698"/>
                    <a:pt x="2914" y="9725"/>
                    <a:pt x="2954" y="9788"/>
                  </a:cubicBezTo>
                  <a:cubicBezTo>
                    <a:pt x="2987" y="9834"/>
                    <a:pt x="3000" y="9893"/>
                    <a:pt x="3010" y="9950"/>
                  </a:cubicBezTo>
                  <a:cubicBezTo>
                    <a:pt x="3043" y="10155"/>
                    <a:pt x="3027" y="10373"/>
                    <a:pt x="2957" y="10568"/>
                  </a:cubicBezTo>
                  <a:cubicBezTo>
                    <a:pt x="2947" y="10608"/>
                    <a:pt x="2927" y="10647"/>
                    <a:pt x="2891" y="10661"/>
                  </a:cubicBezTo>
                  <a:cubicBezTo>
                    <a:pt x="2884" y="10664"/>
                    <a:pt x="2874" y="10667"/>
                    <a:pt x="2865" y="10667"/>
                  </a:cubicBezTo>
                  <a:cubicBezTo>
                    <a:pt x="2838" y="10667"/>
                    <a:pt x="2811" y="10651"/>
                    <a:pt x="2792" y="10631"/>
                  </a:cubicBezTo>
                  <a:cubicBezTo>
                    <a:pt x="2769" y="10605"/>
                    <a:pt x="2755" y="10568"/>
                    <a:pt x="2742" y="10532"/>
                  </a:cubicBezTo>
                  <a:cubicBezTo>
                    <a:pt x="2676" y="10320"/>
                    <a:pt x="2653" y="10092"/>
                    <a:pt x="2683" y="9870"/>
                  </a:cubicBezTo>
                  <a:cubicBezTo>
                    <a:pt x="2696" y="9771"/>
                    <a:pt x="2758" y="9698"/>
                    <a:pt x="2828" y="9698"/>
                  </a:cubicBezTo>
                  <a:close/>
                  <a:moveTo>
                    <a:pt x="4008" y="0"/>
                  </a:moveTo>
                  <a:cubicBezTo>
                    <a:pt x="3380" y="417"/>
                    <a:pt x="2808" y="919"/>
                    <a:pt x="2306" y="1488"/>
                  </a:cubicBezTo>
                  <a:cubicBezTo>
                    <a:pt x="2326" y="1501"/>
                    <a:pt x="2346" y="1511"/>
                    <a:pt x="2365" y="1521"/>
                  </a:cubicBezTo>
                  <a:cubicBezTo>
                    <a:pt x="2372" y="1753"/>
                    <a:pt x="2365" y="1974"/>
                    <a:pt x="2346" y="2183"/>
                  </a:cubicBezTo>
                  <a:cubicBezTo>
                    <a:pt x="2223" y="3677"/>
                    <a:pt x="1502" y="4570"/>
                    <a:pt x="778" y="5112"/>
                  </a:cubicBezTo>
                  <a:cubicBezTo>
                    <a:pt x="963" y="5182"/>
                    <a:pt x="1148" y="5211"/>
                    <a:pt x="1330" y="5211"/>
                  </a:cubicBezTo>
                  <a:cubicBezTo>
                    <a:pt x="2011" y="5211"/>
                    <a:pt x="2623" y="4778"/>
                    <a:pt x="2987" y="4335"/>
                  </a:cubicBezTo>
                  <a:lnTo>
                    <a:pt x="2987" y="4335"/>
                  </a:lnTo>
                  <a:cubicBezTo>
                    <a:pt x="2822" y="4752"/>
                    <a:pt x="2564" y="5145"/>
                    <a:pt x="2236" y="5437"/>
                  </a:cubicBezTo>
                  <a:cubicBezTo>
                    <a:pt x="1969" y="5678"/>
                    <a:pt x="1654" y="5849"/>
                    <a:pt x="1304" y="5909"/>
                  </a:cubicBezTo>
                  <a:cubicBezTo>
                    <a:pt x="1204" y="5925"/>
                    <a:pt x="1108" y="5936"/>
                    <a:pt x="1009" y="5936"/>
                  </a:cubicBezTo>
                  <a:cubicBezTo>
                    <a:pt x="735" y="5936"/>
                    <a:pt x="461" y="5869"/>
                    <a:pt x="203" y="5757"/>
                  </a:cubicBezTo>
                  <a:cubicBezTo>
                    <a:pt x="169" y="5925"/>
                    <a:pt x="143" y="6094"/>
                    <a:pt x="119" y="6266"/>
                  </a:cubicBezTo>
                  <a:cubicBezTo>
                    <a:pt x="37" y="6885"/>
                    <a:pt x="0" y="7513"/>
                    <a:pt x="0" y="8148"/>
                  </a:cubicBezTo>
                  <a:cubicBezTo>
                    <a:pt x="0" y="9897"/>
                    <a:pt x="272" y="11686"/>
                    <a:pt x="563" y="13369"/>
                  </a:cubicBezTo>
                  <a:cubicBezTo>
                    <a:pt x="576" y="13458"/>
                    <a:pt x="592" y="13544"/>
                    <a:pt x="609" y="13631"/>
                  </a:cubicBezTo>
                  <a:cubicBezTo>
                    <a:pt x="996" y="12754"/>
                    <a:pt x="1723" y="12106"/>
                    <a:pt x="2742" y="12106"/>
                  </a:cubicBezTo>
                  <a:cubicBezTo>
                    <a:pt x="2877" y="12106"/>
                    <a:pt x="3020" y="12119"/>
                    <a:pt x="3165" y="12143"/>
                  </a:cubicBezTo>
                  <a:cubicBezTo>
                    <a:pt x="3880" y="12262"/>
                    <a:pt x="4518" y="12701"/>
                    <a:pt x="4968" y="13293"/>
                  </a:cubicBezTo>
                  <a:cubicBezTo>
                    <a:pt x="4707" y="12185"/>
                    <a:pt x="4484" y="11021"/>
                    <a:pt x="4353" y="9797"/>
                  </a:cubicBezTo>
                  <a:cubicBezTo>
                    <a:pt x="4084" y="9655"/>
                    <a:pt x="3896" y="9440"/>
                    <a:pt x="3837" y="9170"/>
                  </a:cubicBezTo>
                  <a:cubicBezTo>
                    <a:pt x="3761" y="8819"/>
                    <a:pt x="3919" y="8452"/>
                    <a:pt x="4234" y="8161"/>
                  </a:cubicBezTo>
                  <a:cubicBezTo>
                    <a:pt x="4223" y="7906"/>
                    <a:pt x="4217" y="7652"/>
                    <a:pt x="4217" y="7394"/>
                  </a:cubicBezTo>
                  <a:cubicBezTo>
                    <a:pt x="4217" y="5516"/>
                    <a:pt x="4469" y="4051"/>
                    <a:pt x="4845" y="2910"/>
                  </a:cubicBezTo>
                  <a:cubicBezTo>
                    <a:pt x="4835" y="2903"/>
                    <a:pt x="4829" y="2897"/>
                    <a:pt x="4819" y="2887"/>
                  </a:cubicBezTo>
                  <a:cubicBezTo>
                    <a:pt x="4795" y="2860"/>
                    <a:pt x="4782" y="2824"/>
                    <a:pt x="4769" y="2787"/>
                  </a:cubicBezTo>
                  <a:cubicBezTo>
                    <a:pt x="4703" y="2576"/>
                    <a:pt x="4680" y="2348"/>
                    <a:pt x="4710" y="2126"/>
                  </a:cubicBezTo>
                  <a:cubicBezTo>
                    <a:pt x="4722" y="2027"/>
                    <a:pt x="4786" y="1954"/>
                    <a:pt x="4855" y="1954"/>
                  </a:cubicBezTo>
                  <a:cubicBezTo>
                    <a:pt x="4898" y="1954"/>
                    <a:pt x="4941" y="1980"/>
                    <a:pt x="4980" y="2044"/>
                  </a:cubicBezTo>
                  <a:cubicBezTo>
                    <a:pt x="5014" y="2090"/>
                    <a:pt x="5027" y="2149"/>
                    <a:pt x="5037" y="2206"/>
                  </a:cubicBezTo>
                  <a:cubicBezTo>
                    <a:pt x="5044" y="2252"/>
                    <a:pt x="5050" y="2302"/>
                    <a:pt x="5050" y="2348"/>
                  </a:cubicBezTo>
                  <a:cubicBezTo>
                    <a:pt x="5235" y="1895"/>
                    <a:pt x="5437" y="1501"/>
                    <a:pt x="5645" y="1161"/>
                  </a:cubicBezTo>
                  <a:cubicBezTo>
                    <a:pt x="5315" y="1151"/>
                    <a:pt x="4980" y="1104"/>
                    <a:pt x="4693" y="933"/>
                  </a:cubicBezTo>
                  <a:cubicBezTo>
                    <a:pt x="4356" y="730"/>
                    <a:pt x="4134" y="390"/>
                    <a:pt x="4008" y="0"/>
                  </a:cubicBezTo>
                  <a:close/>
                  <a:moveTo>
                    <a:pt x="5754" y="16180"/>
                  </a:moveTo>
                  <a:cubicBezTo>
                    <a:pt x="5745" y="16384"/>
                    <a:pt x="5725" y="16593"/>
                    <a:pt x="5695" y="16795"/>
                  </a:cubicBezTo>
                  <a:cubicBezTo>
                    <a:pt x="5642" y="17149"/>
                    <a:pt x="5556" y="17509"/>
                    <a:pt x="5351" y="17797"/>
                  </a:cubicBezTo>
                  <a:cubicBezTo>
                    <a:pt x="5262" y="17923"/>
                    <a:pt x="5153" y="18028"/>
                    <a:pt x="5034" y="18121"/>
                  </a:cubicBezTo>
                  <a:cubicBezTo>
                    <a:pt x="5027" y="18306"/>
                    <a:pt x="5030" y="18495"/>
                    <a:pt x="5044" y="18683"/>
                  </a:cubicBezTo>
                  <a:cubicBezTo>
                    <a:pt x="5096" y="19365"/>
                    <a:pt x="5401" y="20462"/>
                    <a:pt x="6099" y="20710"/>
                  </a:cubicBezTo>
                  <a:cubicBezTo>
                    <a:pt x="6284" y="20349"/>
                    <a:pt x="6488" y="20022"/>
                    <a:pt x="6826" y="19814"/>
                  </a:cubicBezTo>
                  <a:cubicBezTo>
                    <a:pt x="6535" y="18686"/>
                    <a:pt x="6145" y="17476"/>
                    <a:pt x="5754" y="1618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0"/>
            <p:cNvSpPr/>
            <p:nvPr/>
          </p:nvSpPr>
          <p:spPr>
            <a:xfrm flipH="1">
              <a:off x="6812212" y="4118418"/>
              <a:ext cx="1063061" cy="846341"/>
            </a:xfrm>
            <a:custGeom>
              <a:avLst/>
              <a:gdLst/>
              <a:ahLst/>
              <a:cxnLst/>
              <a:rect l="l" t="t" r="r" b="b"/>
              <a:pathLst>
                <a:path w="16511" h="13145" extrusionOk="0">
                  <a:moveTo>
                    <a:pt x="2645" y="2364"/>
                  </a:moveTo>
                  <a:cubicBezTo>
                    <a:pt x="2688" y="2364"/>
                    <a:pt x="2731" y="2387"/>
                    <a:pt x="2771" y="2450"/>
                  </a:cubicBezTo>
                  <a:cubicBezTo>
                    <a:pt x="2804" y="2500"/>
                    <a:pt x="2818" y="2556"/>
                    <a:pt x="2827" y="2616"/>
                  </a:cubicBezTo>
                  <a:cubicBezTo>
                    <a:pt x="2861" y="2821"/>
                    <a:pt x="2844" y="3036"/>
                    <a:pt x="2778" y="3234"/>
                  </a:cubicBezTo>
                  <a:cubicBezTo>
                    <a:pt x="2764" y="3271"/>
                    <a:pt x="2745" y="3310"/>
                    <a:pt x="2708" y="3326"/>
                  </a:cubicBezTo>
                  <a:cubicBezTo>
                    <a:pt x="2702" y="3330"/>
                    <a:pt x="2691" y="3330"/>
                    <a:pt x="2682" y="3330"/>
                  </a:cubicBezTo>
                  <a:cubicBezTo>
                    <a:pt x="2656" y="3330"/>
                    <a:pt x="2629" y="3317"/>
                    <a:pt x="2609" y="3297"/>
                  </a:cubicBezTo>
                  <a:cubicBezTo>
                    <a:pt x="2586" y="3267"/>
                    <a:pt x="2572" y="3231"/>
                    <a:pt x="2560" y="3195"/>
                  </a:cubicBezTo>
                  <a:cubicBezTo>
                    <a:pt x="2493" y="2986"/>
                    <a:pt x="2470" y="2755"/>
                    <a:pt x="2500" y="2537"/>
                  </a:cubicBezTo>
                  <a:cubicBezTo>
                    <a:pt x="2513" y="2437"/>
                    <a:pt x="2576" y="2364"/>
                    <a:pt x="2645" y="2364"/>
                  </a:cubicBezTo>
                  <a:close/>
                  <a:moveTo>
                    <a:pt x="3393" y="5985"/>
                  </a:moveTo>
                  <a:cubicBezTo>
                    <a:pt x="3436" y="5985"/>
                    <a:pt x="3479" y="6012"/>
                    <a:pt x="3518" y="6071"/>
                  </a:cubicBezTo>
                  <a:cubicBezTo>
                    <a:pt x="3552" y="6121"/>
                    <a:pt x="3564" y="6180"/>
                    <a:pt x="3575" y="6236"/>
                  </a:cubicBezTo>
                  <a:cubicBezTo>
                    <a:pt x="3608" y="6441"/>
                    <a:pt x="3591" y="6656"/>
                    <a:pt x="3522" y="6855"/>
                  </a:cubicBezTo>
                  <a:cubicBezTo>
                    <a:pt x="3509" y="6891"/>
                    <a:pt x="3492" y="6934"/>
                    <a:pt x="3456" y="6948"/>
                  </a:cubicBezTo>
                  <a:cubicBezTo>
                    <a:pt x="3445" y="6951"/>
                    <a:pt x="3439" y="6951"/>
                    <a:pt x="3430" y="6951"/>
                  </a:cubicBezTo>
                  <a:cubicBezTo>
                    <a:pt x="3403" y="6951"/>
                    <a:pt x="3376" y="6937"/>
                    <a:pt x="3357" y="6917"/>
                  </a:cubicBezTo>
                  <a:cubicBezTo>
                    <a:pt x="3334" y="6891"/>
                    <a:pt x="3320" y="6855"/>
                    <a:pt x="3307" y="6818"/>
                  </a:cubicBezTo>
                  <a:cubicBezTo>
                    <a:pt x="3241" y="6607"/>
                    <a:pt x="3218" y="6379"/>
                    <a:pt x="3247" y="6157"/>
                  </a:cubicBezTo>
                  <a:cubicBezTo>
                    <a:pt x="3261" y="6058"/>
                    <a:pt x="3320" y="5985"/>
                    <a:pt x="3393" y="5985"/>
                  </a:cubicBezTo>
                  <a:close/>
                  <a:moveTo>
                    <a:pt x="380" y="0"/>
                  </a:moveTo>
                  <a:cubicBezTo>
                    <a:pt x="430" y="330"/>
                    <a:pt x="480" y="658"/>
                    <a:pt x="533" y="985"/>
                  </a:cubicBezTo>
                  <a:cubicBezTo>
                    <a:pt x="774" y="2526"/>
                    <a:pt x="976" y="4071"/>
                    <a:pt x="1131" y="5621"/>
                  </a:cubicBezTo>
                  <a:cubicBezTo>
                    <a:pt x="1194" y="6250"/>
                    <a:pt x="1287" y="6908"/>
                    <a:pt x="1287" y="7552"/>
                  </a:cubicBezTo>
                  <a:cubicBezTo>
                    <a:pt x="1287" y="7920"/>
                    <a:pt x="1257" y="8283"/>
                    <a:pt x="1174" y="8637"/>
                  </a:cubicBezTo>
                  <a:cubicBezTo>
                    <a:pt x="996" y="9411"/>
                    <a:pt x="0" y="10377"/>
                    <a:pt x="0" y="11137"/>
                  </a:cubicBezTo>
                  <a:cubicBezTo>
                    <a:pt x="0" y="11514"/>
                    <a:pt x="242" y="11838"/>
                    <a:pt x="946" y="12063"/>
                  </a:cubicBezTo>
                  <a:cubicBezTo>
                    <a:pt x="956" y="12066"/>
                    <a:pt x="1234" y="12592"/>
                    <a:pt x="1307" y="12662"/>
                  </a:cubicBezTo>
                  <a:cubicBezTo>
                    <a:pt x="1551" y="12900"/>
                    <a:pt x="1928" y="13144"/>
                    <a:pt x="2275" y="13144"/>
                  </a:cubicBezTo>
                  <a:lnTo>
                    <a:pt x="2295" y="13144"/>
                  </a:lnTo>
                  <a:cubicBezTo>
                    <a:pt x="2391" y="13141"/>
                    <a:pt x="3122" y="12787"/>
                    <a:pt x="3122" y="12605"/>
                  </a:cubicBezTo>
                  <a:cubicBezTo>
                    <a:pt x="3122" y="12585"/>
                    <a:pt x="3112" y="12569"/>
                    <a:pt x="3092" y="12552"/>
                  </a:cubicBezTo>
                  <a:lnTo>
                    <a:pt x="3092" y="12552"/>
                  </a:lnTo>
                  <a:cubicBezTo>
                    <a:pt x="3413" y="12794"/>
                    <a:pt x="3747" y="12909"/>
                    <a:pt x="4064" y="12909"/>
                  </a:cubicBezTo>
                  <a:cubicBezTo>
                    <a:pt x="4600" y="12909"/>
                    <a:pt x="5089" y="12579"/>
                    <a:pt x="5397" y="11964"/>
                  </a:cubicBezTo>
                  <a:cubicBezTo>
                    <a:pt x="5817" y="11128"/>
                    <a:pt x="5803" y="10142"/>
                    <a:pt x="5853" y="9199"/>
                  </a:cubicBezTo>
                  <a:cubicBezTo>
                    <a:pt x="5913" y="8062"/>
                    <a:pt x="5655" y="7123"/>
                    <a:pt x="6763" y="6441"/>
                  </a:cubicBezTo>
                  <a:cubicBezTo>
                    <a:pt x="7113" y="6227"/>
                    <a:pt x="7427" y="6180"/>
                    <a:pt x="7751" y="6180"/>
                  </a:cubicBezTo>
                  <a:cubicBezTo>
                    <a:pt x="7996" y="6180"/>
                    <a:pt x="8244" y="6207"/>
                    <a:pt x="8521" y="6213"/>
                  </a:cubicBezTo>
                  <a:lnTo>
                    <a:pt x="8601" y="6213"/>
                  </a:lnTo>
                  <a:cubicBezTo>
                    <a:pt x="8895" y="6213"/>
                    <a:pt x="9190" y="6174"/>
                    <a:pt x="9484" y="6137"/>
                  </a:cubicBezTo>
                  <a:cubicBezTo>
                    <a:pt x="9775" y="6101"/>
                    <a:pt x="10069" y="6061"/>
                    <a:pt x="10367" y="6061"/>
                  </a:cubicBezTo>
                  <a:cubicBezTo>
                    <a:pt x="10476" y="6061"/>
                    <a:pt x="10585" y="6068"/>
                    <a:pt x="10694" y="6078"/>
                  </a:cubicBezTo>
                  <a:cubicBezTo>
                    <a:pt x="11451" y="6163"/>
                    <a:pt x="12222" y="6528"/>
                    <a:pt x="12622" y="7205"/>
                  </a:cubicBezTo>
                  <a:cubicBezTo>
                    <a:pt x="13065" y="7959"/>
                    <a:pt x="12923" y="8690"/>
                    <a:pt x="12979" y="9497"/>
                  </a:cubicBezTo>
                  <a:cubicBezTo>
                    <a:pt x="13032" y="10241"/>
                    <a:pt x="13680" y="10912"/>
                    <a:pt x="14308" y="11197"/>
                  </a:cubicBezTo>
                  <a:cubicBezTo>
                    <a:pt x="14596" y="11329"/>
                    <a:pt x="14858" y="11378"/>
                    <a:pt x="15105" y="11378"/>
                  </a:cubicBezTo>
                  <a:cubicBezTo>
                    <a:pt x="15572" y="11378"/>
                    <a:pt x="15998" y="11203"/>
                    <a:pt x="16511" y="11051"/>
                  </a:cubicBezTo>
                  <a:lnTo>
                    <a:pt x="16511" y="11051"/>
                  </a:lnTo>
                  <a:cubicBezTo>
                    <a:pt x="16425" y="11071"/>
                    <a:pt x="16335" y="11081"/>
                    <a:pt x="16246" y="11081"/>
                  </a:cubicBezTo>
                  <a:cubicBezTo>
                    <a:pt x="15148" y="11081"/>
                    <a:pt x="14163" y="9663"/>
                    <a:pt x="14943" y="8445"/>
                  </a:cubicBezTo>
                  <a:cubicBezTo>
                    <a:pt x="15684" y="7288"/>
                    <a:pt x="14474" y="3787"/>
                    <a:pt x="12973" y="3787"/>
                  </a:cubicBezTo>
                  <a:cubicBezTo>
                    <a:pt x="12767" y="3787"/>
                    <a:pt x="12552" y="3856"/>
                    <a:pt x="12338" y="4005"/>
                  </a:cubicBezTo>
                  <a:cubicBezTo>
                    <a:pt x="11597" y="4524"/>
                    <a:pt x="10092" y="4924"/>
                    <a:pt x="8651" y="4924"/>
                  </a:cubicBezTo>
                  <a:cubicBezTo>
                    <a:pt x="6809" y="4924"/>
                    <a:pt x="5066" y="4269"/>
                    <a:pt x="5139" y="2361"/>
                  </a:cubicBezTo>
                  <a:lnTo>
                    <a:pt x="5139" y="2361"/>
                  </a:lnTo>
                  <a:cubicBezTo>
                    <a:pt x="5112" y="2364"/>
                    <a:pt x="5086" y="2364"/>
                    <a:pt x="5060" y="2364"/>
                  </a:cubicBezTo>
                  <a:cubicBezTo>
                    <a:pt x="4210" y="2364"/>
                    <a:pt x="3334" y="2103"/>
                    <a:pt x="2616" y="1736"/>
                  </a:cubicBezTo>
                  <a:cubicBezTo>
                    <a:pt x="1776" y="1310"/>
                    <a:pt x="1012" y="718"/>
                    <a:pt x="38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0"/>
            <p:cNvSpPr/>
            <p:nvPr/>
          </p:nvSpPr>
          <p:spPr>
            <a:xfrm flipH="1">
              <a:off x="6867126" y="3182319"/>
              <a:ext cx="727808" cy="590604"/>
            </a:xfrm>
            <a:custGeom>
              <a:avLst/>
              <a:gdLst/>
              <a:ahLst/>
              <a:cxnLst/>
              <a:rect l="l" t="t" r="r" b="b"/>
              <a:pathLst>
                <a:path w="11304" h="9173" extrusionOk="0">
                  <a:moveTo>
                    <a:pt x="9320" y="1"/>
                  </a:moveTo>
                  <a:cubicBezTo>
                    <a:pt x="8768" y="1"/>
                    <a:pt x="8224" y="261"/>
                    <a:pt x="7699" y="476"/>
                  </a:cubicBezTo>
                  <a:cubicBezTo>
                    <a:pt x="7448" y="575"/>
                    <a:pt x="7193" y="668"/>
                    <a:pt x="6936" y="747"/>
                  </a:cubicBezTo>
                  <a:cubicBezTo>
                    <a:pt x="6886" y="763"/>
                    <a:pt x="6840" y="776"/>
                    <a:pt x="6793" y="790"/>
                  </a:cubicBezTo>
                  <a:cubicBezTo>
                    <a:pt x="6777" y="796"/>
                    <a:pt x="6763" y="799"/>
                    <a:pt x="6747" y="806"/>
                  </a:cubicBezTo>
                  <a:cubicBezTo>
                    <a:pt x="6740" y="806"/>
                    <a:pt x="6730" y="810"/>
                    <a:pt x="6720" y="813"/>
                  </a:cubicBezTo>
                  <a:cubicBezTo>
                    <a:pt x="5930" y="1037"/>
                    <a:pt x="5110" y="1167"/>
                    <a:pt x="4286" y="1190"/>
                  </a:cubicBezTo>
                  <a:cubicBezTo>
                    <a:pt x="4270" y="1193"/>
                    <a:pt x="4254" y="1193"/>
                    <a:pt x="4237" y="1193"/>
                  </a:cubicBezTo>
                  <a:lnTo>
                    <a:pt x="4207" y="1193"/>
                  </a:lnTo>
                  <a:cubicBezTo>
                    <a:pt x="4115" y="1193"/>
                    <a:pt x="3883" y="1150"/>
                    <a:pt x="3579" y="1107"/>
                  </a:cubicBezTo>
                  <a:cubicBezTo>
                    <a:pt x="3279" y="1064"/>
                    <a:pt x="2904" y="1019"/>
                    <a:pt x="2511" y="1019"/>
                  </a:cubicBezTo>
                  <a:cubicBezTo>
                    <a:pt x="2186" y="1019"/>
                    <a:pt x="1848" y="1050"/>
                    <a:pt x="1532" y="1137"/>
                  </a:cubicBezTo>
                  <a:cubicBezTo>
                    <a:pt x="772" y="1338"/>
                    <a:pt x="127" y="1861"/>
                    <a:pt x="44" y="3038"/>
                  </a:cubicBezTo>
                  <a:cubicBezTo>
                    <a:pt x="1" y="3676"/>
                    <a:pt x="349" y="4609"/>
                    <a:pt x="590" y="5164"/>
                  </a:cubicBezTo>
                  <a:cubicBezTo>
                    <a:pt x="861" y="5773"/>
                    <a:pt x="1221" y="6342"/>
                    <a:pt x="1644" y="6851"/>
                  </a:cubicBezTo>
                  <a:cubicBezTo>
                    <a:pt x="2131" y="7426"/>
                    <a:pt x="2706" y="7919"/>
                    <a:pt x="3348" y="8296"/>
                  </a:cubicBezTo>
                  <a:cubicBezTo>
                    <a:pt x="4224" y="8801"/>
                    <a:pt x="5056" y="9173"/>
                    <a:pt x="5960" y="9173"/>
                  </a:cubicBezTo>
                  <a:cubicBezTo>
                    <a:pt x="6352" y="9173"/>
                    <a:pt x="6758" y="9103"/>
                    <a:pt x="7186" y="8944"/>
                  </a:cubicBezTo>
                  <a:cubicBezTo>
                    <a:pt x="8262" y="8551"/>
                    <a:pt x="9174" y="7886"/>
                    <a:pt x="9862" y="7036"/>
                  </a:cubicBezTo>
                  <a:cubicBezTo>
                    <a:pt x="10781" y="5909"/>
                    <a:pt x="11304" y="4453"/>
                    <a:pt x="11293" y="2863"/>
                  </a:cubicBezTo>
                  <a:cubicBezTo>
                    <a:pt x="11290" y="2261"/>
                    <a:pt x="11204" y="1643"/>
                    <a:pt x="10933" y="1107"/>
                  </a:cubicBezTo>
                  <a:cubicBezTo>
                    <a:pt x="10705" y="654"/>
                    <a:pt x="10321" y="271"/>
                    <a:pt x="9865" y="99"/>
                  </a:cubicBezTo>
                  <a:cubicBezTo>
                    <a:pt x="9819" y="82"/>
                    <a:pt x="9770" y="65"/>
                    <a:pt x="9720" y="53"/>
                  </a:cubicBezTo>
                  <a:cubicBezTo>
                    <a:pt x="9683" y="42"/>
                    <a:pt x="9643" y="33"/>
                    <a:pt x="9607" y="26"/>
                  </a:cubicBezTo>
                  <a:cubicBezTo>
                    <a:pt x="9511" y="8"/>
                    <a:pt x="9416" y="1"/>
                    <a:pt x="9320" y="1"/>
                  </a:cubicBezTo>
                  <a:close/>
                </a:path>
              </a:pathLst>
            </a:custGeom>
            <a:solidFill>
              <a:srgbClr val="AF21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0"/>
            <p:cNvSpPr/>
            <p:nvPr/>
          </p:nvSpPr>
          <p:spPr>
            <a:xfrm flipH="1">
              <a:off x="7014050" y="3327443"/>
              <a:ext cx="433311" cy="351606"/>
            </a:xfrm>
            <a:custGeom>
              <a:avLst/>
              <a:gdLst/>
              <a:ahLst/>
              <a:cxnLst/>
              <a:rect l="l" t="t" r="r" b="b"/>
              <a:pathLst>
                <a:path w="6730" h="5461" extrusionOk="0">
                  <a:moveTo>
                    <a:pt x="4868" y="1"/>
                  </a:moveTo>
                  <a:cubicBezTo>
                    <a:pt x="4571" y="784"/>
                    <a:pt x="4045" y="1009"/>
                    <a:pt x="3536" y="1009"/>
                  </a:cubicBezTo>
                  <a:cubicBezTo>
                    <a:pt x="2838" y="1009"/>
                    <a:pt x="2173" y="583"/>
                    <a:pt x="2173" y="583"/>
                  </a:cubicBezTo>
                  <a:lnTo>
                    <a:pt x="2167" y="556"/>
                  </a:lnTo>
                  <a:cubicBezTo>
                    <a:pt x="2140" y="619"/>
                    <a:pt x="2107" y="682"/>
                    <a:pt x="2057" y="731"/>
                  </a:cubicBezTo>
                  <a:cubicBezTo>
                    <a:pt x="1932" y="863"/>
                    <a:pt x="1747" y="906"/>
                    <a:pt x="1571" y="929"/>
                  </a:cubicBezTo>
                  <a:cubicBezTo>
                    <a:pt x="1475" y="940"/>
                    <a:pt x="1379" y="946"/>
                    <a:pt x="1283" y="946"/>
                  </a:cubicBezTo>
                  <a:cubicBezTo>
                    <a:pt x="1244" y="946"/>
                    <a:pt x="1201" y="943"/>
                    <a:pt x="1161" y="943"/>
                  </a:cubicBezTo>
                  <a:cubicBezTo>
                    <a:pt x="900" y="1251"/>
                    <a:pt x="695" y="1614"/>
                    <a:pt x="569" y="2031"/>
                  </a:cubicBezTo>
                  <a:cubicBezTo>
                    <a:pt x="1" y="3922"/>
                    <a:pt x="1290" y="4891"/>
                    <a:pt x="1290" y="4891"/>
                  </a:cubicBezTo>
                  <a:cubicBezTo>
                    <a:pt x="1558" y="5298"/>
                    <a:pt x="2127" y="5460"/>
                    <a:pt x="2782" y="5460"/>
                  </a:cubicBezTo>
                  <a:cubicBezTo>
                    <a:pt x="3939" y="5460"/>
                    <a:pt x="5374" y="4954"/>
                    <a:pt x="5956" y="4372"/>
                  </a:cubicBezTo>
                  <a:cubicBezTo>
                    <a:pt x="6730" y="3601"/>
                    <a:pt x="6426" y="1187"/>
                    <a:pt x="5443" y="179"/>
                  </a:cubicBezTo>
                  <a:cubicBezTo>
                    <a:pt x="5182" y="146"/>
                    <a:pt x="4990" y="67"/>
                    <a:pt x="4868" y="1"/>
                  </a:cubicBezTo>
                  <a:close/>
                </a:path>
              </a:pathLst>
            </a:custGeom>
            <a:solidFill>
              <a:srgbClr val="811F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0"/>
            <p:cNvSpPr/>
            <p:nvPr/>
          </p:nvSpPr>
          <p:spPr>
            <a:xfrm flipH="1">
              <a:off x="7306166" y="3247927"/>
              <a:ext cx="190193" cy="140424"/>
            </a:xfrm>
            <a:custGeom>
              <a:avLst/>
              <a:gdLst/>
              <a:ahLst/>
              <a:cxnLst/>
              <a:rect l="l" t="t" r="r" b="b"/>
              <a:pathLst>
                <a:path w="2954" h="2181" extrusionOk="0">
                  <a:moveTo>
                    <a:pt x="980" y="0"/>
                  </a:moveTo>
                  <a:cubicBezTo>
                    <a:pt x="655" y="0"/>
                    <a:pt x="317" y="31"/>
                    <a:pt x="1" y="118"/>
                  </a:cubicBezTo>
                  <a:cubicBezTo>
                    <a:pt x="37" y="260"/>
                    <a:pt x="84" y="399"/>
                    <a:pt x="130" y="528"/>
                  </a:cubicBezTo>
                  <a:cubicBezTo>
                    <a:pt x="160" y="617"/>
                    <a:pt x="193" y="703"/>
                    <a:pt x="223" y="783"/>
                  </a:cubicBezTo>
                  <a:cubicBezTo>
                    <a:pt x="414" y="1298"/>
                    <a:pt x="759" y="1778"/>
                    <a:pt x="1238" y="2010"/>
                  </a:cubicBezTo>
                  <a:cubicBezTo>
                    <a:pt x="1489" y="2132"/>
                    <a:pt x="1767" y="2180"/>
                    <a:pt x="2046" y="2180"/>
                  </a:cubicBezTo>
                  <a:cubicBezTo>
                    <a:pt x="2142" y="2180"/>
                    <a:pt x="2238" y="2174"/>
                    <a:pt x="2332" y="2164"/>
                  </a:cubicBezTo>
                  <a:cubicBezTo>
                    <a:pt x="2508" y="2141"/>
                    <a:pt x="2693" y="2098"/>
                    <a:pt x="2818" y="1966"/>
                  </a:cubicBezTo>
                  <a:cubicBezTo>
                    <a:pt x="2868" y="1917"/>
                    <a:pt x="2901" y="1854"/>
                    <a:pt x="2928" y="1791"/>
                  </a:cubicBezTo>
                  <a:cubicBezTo>
                    <a:pt x="2937" y="1768"/>
                    <a:pt x="2947" y="1748"/>
                    <a:pt x="2954" y="1725"/>
                  </a:cubicBezTo>
                  <a:cubicBezTo>
                    <a:pt x="2897" y="1358"/>
                    <a:pt x="2874" y="914"/>
                    <a:pt x="2815" y="482"/>
                  </a:cubicBezTo>
                  <a:cubicBezTo>
                    <a:pt x="2802" y="395"/>
                    <a:pt x="2789" y="313"/>
                    <a:pt x="2772" y="227"/>
                  </a:cubicBezTo>
                  <a:cubicBezTo>
                    <a:pt x="2766" y="207"/>
                    <a:pt x="2759" y="191"/>
                    <a:pt x="2755" y="171"/>
                  </a:cubicBezTo>
                  <a:lnTo>
                    <a:pt x="2690" y="174"/>
                  </a:lnTo>
                  <a:lnTo>
                    <a:pt x="2676" y="174"/>
                  </a:lnTo>
                  <a:cubicBezTo>
                    <a:pt x="2584" y="174"/>
                    <a:pt x="2352" y="131"/>
                    <a:pt x="2048" y="88"/>
                  </a:cubicBezTo>
                  <a:cubicBezTo>
                    <a:pt x="1748" y="45"/>
                    <a:pt x="1373" y="0"/>
                    <a:pt x="9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0"/>
            <p:cNvSpPr/>
            <p:nvPr/>
          </p:nvSpPr>
          <p:spPr>
            <a:xfrm flipH="1">
              <a:off x="6959967" y="3588719"/>
              <a:ext cx="529116" cy="184205"/>
            </a:xfrm>
            <a:custGeom>
              <a:avLst/>
              <a:gdLst/>
              <a:ahLst/>
              <a:cxnLst/>
              <a:rect l="l" t="t" r="r" b="b"/>
              <a:pathLst>
                <a:path w="8218" h="2861" extrusionOk="0">
                  <a:moveTo>
                    <a:pt x="6087" y="1"/>
                  </a:moveTo>
                  <a:cubicBezTo>
                    <a:pt x="5392" y="1"/>
                    <a:pt x="4699" y="207"/>
                    <a:pt x="4134" y="631"/>
                  </a:cubicBezTo>
                  <a:cubicBezTo>
                    <a:pt x="3484" y="310"/>
                    <a:pt x="2764" y="153"/>
                    <a:pt x="2045" y="153"/>
                  </a:cubicBezTo>
                  <a:cubicBezTo>
                    <a:pt x="1847" y="153"/>
                    <a:pt x="1649" y="165"/>
                    <a:pt x="1452" y="189"/>
                  </a:cubicBezTo>
                  <a:cubicBezTo>
                    <a:pt x="1125" y="228"/>
                    <a:pt x="507" y="328"/>
                    <a:pt x="0" y="539"/>
                  </a:cubicBezTo>
                  <a:cubicBezTo>
                    <a:pt x="487" y="1114"/>
                    <a:pt x="1062" y="1607"/>
                    <a:pt x="1707" y="1981"/>
                  </a:cubicBezTo>
                  <a:cubicBezTo>
                    <a:pt x="2581" y="2489"/>
                    <a:pt x="3412" y="2861"/>
                    <a:pt x="4317" y="2861"/>
                  </a:cubicBezTo>
                  <a:cubicBezTo>
                    <a:pt x="4709" y="2861"/>
                    <a:pt x="5114" y="2791"/>
                    <a:pt x="5542" y="2632"/>
                  </a:cubicBezTo>
                  <a:cubicBezTo>
                    <a:pt x="6618" y="2239"/>
                    <a:pt x="7530" y="1574"/>
                    <a:pt x="8218" y="724"/>
                  </a:cubicBezTo>
                  <a:cubicBezTo>
                    <a:pt x="7613" y="247"/>
                    <a:pt x="6848" y="1"/>
                    <a:pt x="6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0"/>
            <p:cNvSpPr/>
            <p:nvPr/>
          </p:nvSpPr>
          <p:spPr>
            <a:xfrm flipH="1">
              <a:off x="7207146" y="2607421"/>
              <a:ext cx="487394" cy="164568"/>
            </a:xfrm>
            <a:custGeom>
              <a:avLst/>
              <a:gdLst/>
              <a:ahLst/>
              <a:cxnLst/>
              <a:rect l="l" t="t" r="r" b="b"/>
              <a:pathLst>
                <a:path w="7570" h="2556" extrusionOk="0">
                  <a:moveTo>
                    <a:pt x="5235" y="0"/>
                  </a:moveTo>
                  <a:cubicBezTo>
                    <a:pt x="4909" y="0"/>
                    <a:pt x="4565" y="46"/>
                    <a:pt x="4164" y="129"/>
                  </a:cubicBezTo>
                  <a:cubicBezTo>
                    <a:pt x="3532" y="264"/>
                    <a:pt x="0" y="1574"/>
                    <a:pt x="1757" y="2394"/>
                  </a:cubicBezTo>
                  <a:cubicBezTo>
                    <a:pt x="1978" y="2497"/>
                    <a:pt x="2226" y="2523"/>
                    <a:pt x="2468" y="2540"/>
                  </a:cubicBezTo>
                  <a:cubicBezTo>
                    <a:pt x="2634" y="2550"/>
                    <a:pt x="2800" y="2555"/>
                    <a:pt x="2967" y="2555"/>
                  </a:cubicBezTo>
                  <a:cubicBezTo>
                    <a:pt x="3487" y="2555"/>
                    <a:pt x="4007" y="2505"/>
                    <a:pt x="4518" y="2407"/>
                  </a:cubicBezTo>
                  <a:cubicBezTo>
                    <a:pt x="4852" y="2341"/>
                    <a:pt x="5182" y="2259"/>
                    <a:pt x="5506" y="2152"/>
                  </a:cubicBezTo>
                  <a:cubicBezTo>
                    <a:pt x="5563" y="2133"/>
                    <a:pt x="5645" y="2106"/>
                    <a:pt x="5745" y="2070"/>
                  </a:cubicBezTo>
                  <a:lnTo>
                    <a:pt x="5748" y="2070"/>
                  </a:lnTo>
                  <a:cubicBezTo>
                    <a:pt x="6352" y="1855"/>
                    <a:pt x="7570" y="1349"/>
                    <a:pt x="7269" y="684"/>
                  </a:cubicBezTo>
                  <a:cubicBezTo>
                    <a:pt x="7213" y="562"/>
                    <a:pt x="7080" y="493"/>
                    <a:pt x="6961" y="437"/>
                  </a:cubicBezTo>
                  <a:cubicBezTo>
                    <a:pt x="6683" y="307"/>
                    <a:pt x="6432" y="212"/>
                    <a:pt x="6194" y="142"/>
                  </a:cubicBezTo>
                  <a:cubicBezTo>
                    <a:pt x="5865" y="45"/>
                    <a:pt x="5558" y="0"/>
                    <a:pt x="52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0"/>
            <p:cNvSpPr/>
            <p:nvPr/>
          </p:nvSpPr>
          <p:spPr>
            <a:xfrm flipH="1">
              <a:off x="7629969" y="3470765"/>
              <a:ext cx="398608" cy="414833"/>
            </a:xfrm>
            <a:custGeom>
              <a:avLst/>
              <a:gdLst/>
              <a:ahLst/>
              <a:cxnLst/>
              <a:rect l="l" t="t" r="r" b="b"/>
              <a:pathLst>
                <a:path w="6191" h="6443" extrusionOk="0">
                  <a:moveTo>
                    <a:pt x="3090" y="0"/>
                  </a:moveTo>
                  <a:cubicBezTo>
                    <a:pt x="840" y="0"/>
                    <a:pt x="1" y="3176"/>
                    <a:pt x="1158" y="4953"/>
                  </a:cubicBezTo>
                  <a:cubicBezTo>
                    <a:pt x="1764" y="5882"/>
                    <a:pt x="2839" y="6443"/>
                    <a:pt x="3912" y="6443"/>
                  </a:cubicBezTo>
                  <a:cubicBezTo>
                    <a:pt x="4138" y="6443"/>
                    <a:pt x="4365" y="6418"/>
                    <a:pt x="4587" y="6366"/>
                  </a:cubicBezTo>
                  <a:cubicBezTo>
                    <a:pt x="5013" y="6263"/>
                    <a:pt x="5440" y="6058"/>
                    <a:pt x="5701" y="5691"/>
                  </a:cubicBezTo>
                  <a:cubicBezTo>
                    <a:pt x="5906" y="5403"/>
                    <a:pt x="5992" y="5043"/>
                    <a:pt x="6045" y="4689"/>
                  </a:cubicBezTo>
                  <a:cubicBezTo>
                    <a:pt x="6191" y="3710"/>
                    <a:pt x="6114" y="2675"/>
                    <a:pt x="5688" y="1789"/>
                  </a:cubicBezTo>
                  <a:cubicBezTo>
                    <a:pt x="5261" y="902"/>
                    <a:pt x="4454" y="191"/>
                    <a:pt x="3515" y="37"/>
                  </a:cubicBezTo>
                  <a:cubicBezTo>
                    <a:pt x="3369" y="12"/>
                    <a:pt x="3227" y="0"/>
                    <a:pt x="30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0"/>
            <p:cNvSpPr/>
            <p:nvPr/>
          </p:nvSpPr>
          <p:spPr>
            <a:xfrm flipH="1">
              <a:off x="7387687" y="3521630"/>
              <a:ext cx="591763" cy="748926"/>
            </a:xfrm>
            <a:custGeom>
              <a:avLst/>
              <a:gdLst/>
              <a:ahLst/>
              <a:cxnLst/>
              <a:rect l="l" t="t" r="r" b="b"/>
              <a:pathLst>
                <a:path w="9191" h="11632" extrusionOk="0">
                  <a:moveTo>
                    <a:pt x="2573" y="0"/>
                  </a:moveTo>
                  <a:cubicBezTo>
                    <a:pt x="2565" y="0"/>
                    <a:pt x="2558" y="0"/>
                    <a:pt x="2551" y="1"/>
                  </a:cubicBezTo>
                  <a:cubicBezTo>
                    <a:pt x="868" y="16"/>
                    <a:pt x="358" y="1773"/>
                    <a:pt x="187" y="3218"/>
                  </a:cubicBezTo>
                  <a:cubicBezTo>
                    <a:pt x="1" y="4758"/>
                    <a:pt x="262" y="6362"/>
                    <a:pt x="960" y="7738"/>
                  </a:cubicBezTo>
                  <a:cubicBezTo>
                    <a:pt x="1681" y="9153"/>
                    <a:pt x="2852" y="10304"/>
                    <a:pt x="4234" y="11005"/>
                  </a:cubicBezTo>
                  <a:cubicBezTo>
                    <a:pt x="4950" y="11372"/>
                    <a:pt x="5824" y="11632"/>
                    <a:pt x="6676" y="11632"/>
                  </a:cubicBezTo>
                  <a:cubicBezTo>
                    <a:pt x="7305" y="11632"/>
                    <a:pt x="7922" y="11490"/>
                    <a:pt x="8453" y="11144"/>
                  </a:cubicBezTo>
                  <a:cubicBezTo>
                    <a:pt x="8734" y="10962"/>
                    <a:pt x="8996" y="10714"/>
                    <a:pt x="9095" y="10383"/>
                  </a:cubicBezTo>
                  <a:cubicBezTo>
                    <a:pt x="9190" y="10072"/>
                    <a:pt x="8972" y="9831"/>
                    <a:pt x="9005" y="9544"/>
                  </a:cubicBezTo>
                  <a:cubicBezTo>
                    <a:pt x="9028" y="9365"/>
                    <a:pt x="9085" y="9226"/>
                    <a:pt x="9121" y="9080"/>
                  </a:cubicBezTo>
                  <a:cubicBezTo>
                    <a:pt x="9158" y="8932"/>
                    <a:pt x="9174" y="8776"/>
                    <a:pt x="9105" y="8578"/>
                  </a:cubicBezTo>
                  <a:cubicBezTo>
                    <a:pt x="8939" y="8118"/>
                    <a:pt x="8539" y="8125"/>
                    <a:pt x="8305" y="7818"/>
                  </a:cubicBezTo>
                  <a:cubicBezTo>
                    <a:pt x="8073" y="7520"/>
                    <a:pt x="8166" y="7146"/>
                    <a:pt x="7769" y="6895"/>
                  </a:cubicBezTo>
                  <a:cubicBezTo>
                    <a:pt x="7575" y="6773"/>
                    <a:pt x="7351" y="6715"/>
                    <a:pt x="7125" y="6715"/>
                  </a:cubicBezTo>
                  <a:cubicBezTo>
                    <a:pt x="6914" y="6715"/>
                    <a:pt x="6702" y="6766"/>
                    <a:pt x="6512" y="6861"/>
                  </a:cubicBezTo>
                  <a:cubicBezTo>
                    <a:pt x="6115" y="7067"/>
                    <a:pt x="5887" y="7421"/>
                    <a:pt x="5686" y="7814"/>
                  </a:cubicBezTo>
                  <a:cubicBezTo>
                    <a:pt x="4988" y="7566"/>
                    <a:pt x="4683" y="6469"/>
                    <a:pt x="4631" y="5787"/>
                  </a:cubicBezTo>
                  <a:cubicBezTo>
                    <a:pt x="4567" y="4964"/>
                    <a:pt x="4730" y="4143"/>
                    <a:pt x="4786" y="3320"/>
                  </a:cubicBezTo>
                  <a:cubicBezTo>
                    <a:pt x="4842" y="2493"/>
                    <a:pt x="4776" y="1611"/>
                    <a:pt x="4317" y="939"/>
                  </a:cubicBezTo>
                  <a:cubicBezTo>
                    <a:pt x="4118" y="648"/>
                    <a:pt x="3847" y="410"/>
                    <a:pt x="3540" y="248"/>
                  </a:cubicBezTo>
                  <a:cubicBezTo>
                    <a:pt x="3241" y="90"/>
                    <a:pt x="2909" y="0"/>
                    <a:pt x="25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0"/>
            <p:cNvSpPr/>
            <p:nvPr/>
          </p:nvSpPr>
          <p:spPr>
            <a:xfrm flipH="1">
              <a:off x="6678724" y="3507143"/>
              <a:ext cx="344717" cy="605090"/>
            </a:xfrm>
            <a:custGeom>
              <a:avLst/>
              <a:gdLst/>
              <a:ahLst/>
              <a:cxnLst/>
              <a:rect l="l" t="t" r="r" b="b"/>
              <a:pathLst>
                <a:path w="5354" h="9398" extrusionOk="0">
                  <a:moveTo>
                    <a:pt x="3759" y="1"/>
                  </a:moveTo>
                  <a:cubicBezTo>
                    <a:pt x="3681" y="1"/>
                    <a:pt x="3620" y="32"/>
                    <a:pt x="3572" y="83"/>
                  </a:cubicBezTo>
                  <a:cubicBezTo>
                    <a:pt x="3357" y="314"/>
                    <a:pt x="3389" y="969"/>
                    <a:pt x="3377" y="1224"/>
                  </a:cubicBezTo>
                  <a:cubicBezTo>
                    <a:pt x="3343" y="2007"/>
                    <a:pt x="3201" y="2785"/>
                    <a:pt x="2943" y="3525"/>
                  </a:cubicBezTo>
                  <a:cubicBezTo>
                    <a:pt x="2872" y="3738"/>
                    <a:pt x="1958" y="5821"/>
                    <a:pt x="1712" y="5821"/>
                  </a:cubicBezTo>
                  <a:cubicBezTo>
                    <a:pt x="1705" y="5821"/>
                    <a:pt x="1699" y="5820"/>
                    <a:pt x="1694" y="5817"/>
                  </a:cubicBezTo>
                  <a:cubicBezTo>
                    <a:pt x="1550" y="5737"/>
                    <a:pt x="1387" y="5697"/>
                    <a:pt x="1223" y="5697"/>
                  </a:cubicBezTo>
                  <a:cubicBezTo>
                    <a:pt x="1001" y="5697"/>
                    <a:pt x="779" y="5769"/>
                    <a:pt x="602" y="5909"/>
                  </a:cubicBezTo>
                  <a:cubicBezTo>
                    <a:pt x="298" y="6158"/>
                    <a:pt x="149" y="6594"/>
                    <a:pt x="239" y="6987"/>
                  </a:cubicBezTo>
                  <a:cubicBezTo>
                    <a:pt x="4" y="7321"/>
                    <a:pt x="1" y="7814"/>
                    <a:pt x="232" y="8151"/>
                  </a:cubicBezTo>
                  <a:cubicBezTo>
                    <a:pt x="409" y="8410"/>
                    <a:pt x="716" y="8562"/>
                    <a:pt x="1020" y="8562"/>
                  </a:cubicBezTo>
                  <a:cubicBezTo>
                    <a:pt x="1113" y="8562"/>
                    <a:pt x="1205" y="8548"/>
                    <a:pt x="1294" y="8519"/>
                  </a:cubicBezTo>
                  <a:lnTo>
                    <a:pt x="1294" y="8519"/>
                  </a:lnTo>
                  <a:cubicBezTo>
                    <a:pt x="1211" y="8846"/>
                    <a:pt x="1439" y="9197"/>
                    <a:pt x="1743" y="9325"/>
                  </a:cubicBezTo>
                  <a:cubicBezTo>
                    <a:pt x="1864" y="9376"/>
                    <a:pt x="1992" y="9398"/>
                    <a:pt x="2122" y="9398"/>
                  </a:cubicBezTo>
                  <a:cubicBezTo>
                    <a:pt x="2316" y="9398"/>
                    <a:pt x="2513" y="9349"/>
                    <a:pt x="2695" y="9276"/>
                  </a:cubicBezTo>
                  <a:cubicBezTo>
                    <a:pt x="2904" y="9189"/>
                    <a:pt x="3102" y="9074"/>
                    <a:pt x="3281" y="8935"/>
                  </a:cubicBezTo>
                  <a:cubicBezTo>
                    <a:pt x="3281" y="8935"/>
                    <a:pt x="3284" y="8935"/>
                    <a:pt x="3284" y="8932"/>
                  </a:cubicBezTo>
                  <a:cubicBezTo>
                    <a:pt x="3638" y="8664"/>
                    <a:pt x="3939" y="8313"/>
                    <a:pt x="4193" y="7940"/>
                  </a:cubicBezTo>
                  <a:cubicBezTo>
                    <a:pt x="4944" y="6832"/>
                    <a:pt x="5354" y="5476"/>
                    <a:pt x="5341" y="4124"/>
                  </a:cubicBezTo>
                  <a:cubicBezTo>
                    <a:pt x="5338" y="3367"/>
                    <a:pt x="5205" y="2613"/>
                    <a:pt x="4954" y="1905"/>
                  </a:cubicBezTo>
                  <a:cubicBezTo>
                    <a:pt x="4795" y="1459"/>
                    <a:pt x="4355" y="169"/>
                    <a:pt x="3870" y="20"/>
                  </a:cubicBezTo>
                  <a:cubicBezTo>
                    <a:pt x="3829" y="7"/>
                    <a:pt x="3792" y="1"/>
                    <a:pt x="3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0"/>
            <p:cNvSpPr/>
            <p:nvPr/>
          </p:nvSpPr>
          <p:spPr>
            <a:xfrm flipH="1">
              <a:off x="7417103" y="2930379"/>
              <a:ext cx="193348" cy="210861"/>
            </a:xfrm>
            <a:custGeom>
              <a:avLst/>
              <a:gdLst/>
              <a:ahLst/>
              <a:cxnLst/>
              <a:rect l="l" t="t" r="r" b="b"/>
              <a:pathLst>
                <a:path w="3003" h="3275" extrusionOk="0">
                  <a:moveTo>
                    <a:pt x="2238" y="0"/>
                  </a:moveTo>
                  <a:cubicBezTo>
                    <a:pt x="2190" y="0"/>
                    <a:pt x="2142" y="12"/>
                    <a:pt x="2097" y="37"/>
                  </a:cubicBezTo>
                  <a:cubicBezTo>
                    <a:pt x="1962" y="116"/>
                    <a:pt x="1916" y="288"/>
                    <a:pt x="1995" y="424"/>
                  </a:cubicBezTo>
                  <a:cubicBezTo>
                    <a:pt x="2220" y="817"/>
                    <a:pt x="2358" y="1267"/>
                    <a:pt x="2398" y="1727"/>
                  </a:cubicBezTo>
                  <a:cubicBezTo>
                    <a:pt x="2428" y="2064"/>
                    <a:pt x="2381" y="2319"/>
                    <a:pt x="2259" y="2484"/>
                  </a:cubicBezTo>
                  <a:cubicBezTo>
                    <a:pt x="2143" y="2638"/>
                    <a:pt x="1952" y="2706"/>
                    <a:pt x="1765" y="2706"/>
                  </a:cubicBezTo>
                  <a:cubicBezTo>
                    <a:pt x="1655" y="2706"/>
                    <a:pt x="1545" y="2682"/>
                    <a:pt x="1452" y="2639"/>
                  </a:cubicBezTo>
                  <a:cubicBezTo>
                    <a:pt x="1174" y="2513"/>
                    <a:pt x="933" y="2216"/>
                    <a:pt x="794" y="1829"/>
                  </a:cubicBezTo>
                  <a:cubicBezTo>
                    <a:pt x="655" y="1449"/>
                    <a:pt x="619" y="1019"/>
                    <a:pt x="579" y="605"/>
                  </a:cubicBezTo>
                  <a:cubicBezTo>
                    <a:pt x="567" y="459"/>
                    <a:pt x="447" y="349"/>
                    <a:pt x="301" y="349"/>
                  </a:cubicBezTo>
                  <a:cubicBezTo>
                    <a:pt x="292" y="349"/>
                    <a:pt x="282" y="350"/>
                    <a:pt x="272" y="351"/>
                  </a:cubicBezTo>
                  <a:cubicBezTo>
                    <a:pt x="117" y="364"/>
                    <a:pt x="1" y="503"/>
                    <a:pt x="17" y="658"/>
                  </a:cubicBezTo>
                  <a:cubicBezTo>
                    <a:pt x="57" y="1108"/>
                    <a:pt x="100" y="1571"/>
                    <a:pt x="262" y="2021"/>
                  </a:cubicBezTo>
                  <a:cubicBezTo>
                    <a:pt x="454" y="2560"/>
                    <a:pt x="794" y="2960"/>
                    <a:pt x="1217" y="3155"/>
                  </a:cubicBezTo>
                  <a:cubicBezTo>
                    <a:pt x="1389" y="3235"/>
                    <a:pt x="1574" y="3274"/>
                    <a:pt x="1760" y="3274"/>
                  </a:cubicBezTo>
                  <a:cubicBezTo>
                    <a:pt x="2134" y="3274"/>
                    <a:pt x="2497" y="3112"/>
                    <a:pt x="2712" y="2821"/>
                  </a:cubicBezTo>
                  <a:cubicBezTo>
                    <a:pt x="2920" y="2543"/>
                    <a:pt x="3003" y="2160"/>
                    <a:pt x="2963" y="1677"/>
                  </a:cubicBezTo>
                  <a:cubicBezTo>
                    <a:pt x="2917" y="1138"/>
                    <a:pt x="2752" y="609"/>
                    <a:pt x="2484" y="143"/>
                  </a:cubicBezTo>
                  <a:cubicBezTo>
                    <a:pt x="2433" y="51"/>
                    <a:pt x="2336" y="0"/>
                    <a:pt x="2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0"/>
            <p:cNvSpPr/>
            <p:nvPr/>
          </p:nvSpPr>
          <p:spPr>
            <a:xfrm flipH="1">
              <a:off x="7032781" y="2900697"/>
              <a:ext cx="173775" cy="189614"/>
            </a:xfrm>
            <a:custGeom>
              <a:avLst/>
              <a:gdLst/>
              <a:ahLst/>
              <a:cxnLst/>
              <a:rect l="l" t="t" r="r" b="b"/>
              <a:pathLst>
                <a:path w="2699" h="2945" extrusionOk="0">
                  <a:moveTo>
                    <a:pt x="2013" y="1"/>
                  </a:moveTo>
                  <a:cubicBezTo>
                    <a:pt x="1970" y="1"/>
                    <a:pt x="1926" y="12"/>
                    <a:pt x="1885" y="35"/>
                  </a:cubicBezTo>
                  <a:cubicBezTo>
                    <a:pt x="1763" y="104"/>
                    <a:pt x="1720" y="260"/>
                    <a:pt x="1789" y="382"/>
                  </a:cubicBezTo>
                  <a:cubicBezTo>
                    <a:pt x="1995" y="736"/>
                    <a:pt x="2120" y="1139"/>
                    <a:pt x="2153" y="1553"/>
                  </a:cubicBezTo>
                  <a:cubicBezTo>
                    <a:pt x="2180" y="1857"/>
                    <a:pt x="2140" y="2085"/>
                    <a:pt x="2027" y="2234"/>
                  </a:cubicBezTo>
                  <a:cubicBezTo>
                    <a:pt x="1926" y="2373"/>
                    <a:pt x="1756" y="2433"/>
                    <a:pt x="1588" y="2433"/>
                  </a:cubicBezTo>
                  <a:cubicBezTo>
                    <a:pt x="1488" y="2433"/>
                    <a:pt x="1388" y="2412"/>
                    <a:pt x="1304" y="2373"/>
                  </a:cubicBezTo>
                  <a:cubicBezTo>
                    <a:pt x="1052" y="2260"/>
                    <a:pt x="837" y="1992"/>
                    <a:pt x="711" y="1645"/>
                  </a:cubicBezTo>
                  <a:cubicBezTo>
                    <a:pt x="589" y="1301"/>
                    <a:pt x="553" y="918"/>
                    <a:pt x="519" y="544"/>
                  </a:cubicBezTo>
                  <a:cubicBezTo>
                    <a:pt x="508" y="415"/>
                    <a:pt x="397" y="314"/>
                    <a:pt x="269" y="314"/>
                  </a:cubicBezTo>
                  <a:cubicBezTo>
                    <a:pt x="260" y="314"/>
                    <a:pt x="251" y="315"/>
                    <a:pt x="242" y="316"/>
                  </a:cubicBezTo>
                  <a:cubicBezTo>
                    <a:pt x="103" y="326"/>
                    <a:pt x="0" y="451"/>
                    <a:pt x="11" y="590"/>
                  </a:cubicBezTo>
                  <a:cubicBezTo>
                    <a:pt x="50" y="997"/>
                    <a:pt x="87" y="1414"/>
                    <a:pt x="232" y="1817"/>
                  </a:cubicBezTo>
                  <a:cubicBezTo>
                    <a:pt x="408" y="2300"/>
                    <a:pt x="711" y="2664"/>
                    <a:pt x="1092" y="2835"/>
                  </a:cubicBezTo>
                  <a:cubicBezTo>
                    <a:pt x="1247" y="2908"/>
                    <a:pt x="1416" y="2945"/>
                    <a:pt x="1581" y="2945"/>
                  </a:cubicBezTo>
                  <a:cubicBezTo>
                    <a:pt x="1915" y="2945"/>
                    <a:pt x="2242" y="2800"/>
                    <a:pt x="2438" y="2538"/>
                  </a:cubicBezTo>
                  <a:cubicBezTo>
                    <a:pt x="2623" y="2287"/>
                    <a:pt x="2699" y="1942"/>
                    <a:pt x="2662" y="1510"/>
                  </a:cubicBezTo>
                  <a:cubicBezTo>
                    <a:pt x="2623" y="1023"/>
                    <a:pt x="2474" y="547"/>
                    <a:pt x="2233" y="127"/>
                  </a:cubicBezTo>
                  <a:cubicBezTo>
                    <a:pt x="2186" y="46"/>
                    <a:pt x="2101" y="1"/>
                    <a:pt x="2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0"/>
            <p:cNvSpPr/>
            <p:nvPr/>
          </p:nvSpPr>
          <p:spPr>
            <a:xfrm flipH="1">
              <a:off x="7133675" y="3230350"/>
              <a:ext cx="189549" cy="162057"/>
            </a:xfrm>
            <a:custGeom>
              <a:avLst/>
              <a:gdLst/>
              <a:ahLst/>
              <a:cxnLst/>
              <a:rect l="l" t="t" r="r" b="b"/>
              <a:pathLst>
                <a:path w="2944" h="2517" extrusionOk="0">
                  <a:moveTo>
                    <a:pt x="2716" y="1"/>
                  </a:moveTo>
                  <a:lnTo>
                    <a:pt x="2573" y="44"/>
                  </a:lnTo>
                  <a:cubicBezTo>
                    <a:pt x="2557" y="50"/>
                    <a:pt x="2543" y="53"/>
                    <a:pt x="2527" y="60"/>
                  </a:cubicBezTo>
                  <a:cubicBezTo>
                    <a:pt x="2520" y="60"/>
                    <a:pt x="2510" y="64"/>
                    <a:pt x="2500" y="67"/>
                  </a:cubicBezTo>
                  <a:cubicBezTo>
                    <a:pt x="1710" y="291"/>
                    <a:pt x="890" y="421"/>
                    <a:pt x="66" y="444"/>
                  </a:cubicBezTo>
                  <a:lnTo>
                    <a:pt x="1" y="447"/>
                  </a:lnTo>
                  <a:lnTo>
                    <a:pt x="43" y="745"/>
                  </a:lnTo>
                  <a:lnTo>
                    <a:pt x="239" y="2064"/>
                  </a:lnTo>
                  <a:lnTo>
                    <a:pt x="245" y="2091"/>
                  </a:lnTo>
                  <a:cubicBezTo>
                    <a:pt x="245" y="2091"/>
                    <a:pt x="910" y="2517"/>
                    <a:pt x="1608" y="2517"/>
                  </a:cubicBezTo>
                  <a:cubicBezTo>
                    <a:pt x="2116" y="2517"/>
                    <a:pt x="2642" y="2290"/>
                    <a:pt x="2940" y="1509"/>
                  </a:cubicBezTo>
                  <a:cubicBezTo>
                    <a:pt x="2940" y="1509"/>
                    <a:pt x="2943" y="1505"/>
                    <a:pt x="2943" y="1502"/>
                  </a:cubicBezTo>
                  <a:lnTo>
                    <a:pt x="2775" y="398"/>
                  </a:lnTo>
                  <a:lnTo>
                    <a:pt x="27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0"/>
            <p:cNvSpPr/>
            <p:nvPr/>
          </p:nvSpPr>
          <p:spPr>
            <a:xfrm flipH="1">
              <a:off x="6952492" y="3182319"/>
              <a:ext cx="205066" cy="157357"/>
            </a:xfrm>
            <a:custGeom>
              <a:avLst/>
              <a:gdLst/>
              <a:ahLst/>
              <a:cxnLst/>
              <a:rect l="l" t="t" r="r" b="b"/>
              <a:pathLst>
                <a:path w="3185" h="2444" extrusionOk="0">
                  <a:moveTo>
                    <a:pt x="2527" y="1"/>
                  </a:moveTo>
                  <a:cubicBezTo>
                    <a:pt x="1975" y="1"/>
                    <a:pt x="1431" y="261"/>
                    <a:pt x="906" y="476"/>
                  </a:cubicBezTo>
                  <a:cubicBezTo>
                    <a:pt x="655" y="575"/>
                    <a:pt x="400" y="668"/>
                    <a:pt x="143" y="747"/>
                  </a:cubicBezTo>
                  <a:lnTo>
                    <a:pt x="0" y="790"/>
                  </a:lnTo>
                  <a:lnTo>
                    <a:pt x="66" y="1196"/>
                  </a:lnTo>
                  <a:lnTo>
                    <a:pt x="219" y="2156"/>
                  </a:lnTo>
                  <a:cubicBezTo>
                    <a:pt x="219" y="2156"/>
                    <a:pt x="268" y="2202"/>
                    <a:pt x="367" y="2255"/>
                  </a:cubicBezTo>
                  <a:cubicBezTo>
                    <a:pt x="519" y="2338"/>
                    <a:pt x="786" y="2444"/>
                    <a:pt x="1156" y="2444"/>
                  </a:cubicBezTo>
                  <a:cubicBezTo>
                    <a:pt x="1510" y="2444"/>
                    <a:pt x="1958" y="2347"/>
                    <a:pt x="2490" y="2040"/>
                  </a:cubicBezTo>
                  <a:cubicBezTo>
                    <a:pt x="3171" y="1646"/>
                    <a:pt x="3184" y="988"/>
                    <a:pt x="3072" y="495"/>
                  </a:cubicBezTo>
                  <a:cubicBezTo>
                    <a:pt x="3032" y="320"/>
                    <a:pt x="2977" y="168"/>
                    <a:pt x="2927" y="53"/>
                  </a:cubicBezTo>
                  <a:cubicBezTo>
                    <a:pt x="2890" y="42"/>
                    <a:pt x="2850" y="33"/>
                    <a:pt x="2814" y="26"/>
                  </a:cubicBezTo>
                  <a:cubicBezTo>
                    <a:pt x="2718" y="8"/>
                    <a:pt x="2623" y="1"/>
                    <a:pt x="25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0"/>
            <p:cNvSpPr/>
            <p:nvPr/>
          </p:nvSpPr>
          <p:spPr>
            <a:xfrm flipH="1">
              <a:off x="7543301" y="3180580"/>
              <a:ext cx="190193" cy="153558"/>
            </a:xfrm>
            <a:custGeom>
              <a:avLst/>
              <a:gdLst/>
              <a:ahLst/>
              <a:cxnLst/>
              <a:rect l="l" t="t" r="r" b="b"/>
              <a:pathLst>
                <a:path w="2954" h="2385" extrusionOk="0">
                  <a:moveTo>
                    <a:pt x="1489" y="0"/>
                  </a:moveTo>
                  <a:cubicBezTo>
                    <a:pt x="1320" y="0"/>
                    <a:pt x="1144" y="20"/>
                    <a:pt x="966" y="63"/>
                  </a:cubicBezTo>
                  <a:cubicBezTo>
                    <a:pt x="576" y="152"/>
                    <a:pt x="242" y="333"/>
                    <a:pt x="1" y="562"/>
                  </a:cubicBezTo>
                  <a:cubicBezTo>
                    <a:pt x="20" y="1118"/>
                    <a:pt x="60" y="1663"/>
                    <a:pt x="120" y="2198"/>
                  </a:cubicBezTo>
                  <a:cubicBezTo>
                    <a:pt x="344" y="2318"/>
                    <a:pt x="625" y="2384"/>
                    <a:pt x="933" y="2384"/>
                  </a:cubicBezTo>
                  <a:cubicBezTo>
                    <a:pt x="1101" y="2384"/>
                    <a:pt x="1277" y="2364"/>
                    <a:pt x="1455" y="2321"/>
                  </a:cubicBezTo>
                  <a:cubicBezTo>
                    <a:pt x="2345" y="2113"/>
                    <a:pt x="2954" y="1438"/>
                    <a:pt x="2818" y="814"/>
                  </a:cubicBezTo>
                  <a:cubicBezTo>
                    <a:pt x="2708" y="314"/>
                    <a:pt x="2160" y="0"/>
                    <a:pt x="1489" y="0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0"/>
            <p:cNvSpPr/>
            <p:nvPr/>
          </p:nvSpPr>
          <p:spPr>
            <a:xfrm flipH="1">
              <a:off x="7725768" y="3216765"/>
              <a:ext cx="38180" cy="105398"/>
            </a:xfrm>
            <a:custGeom>
              <a:avLst/>
              <a:gdLst/>
              <a:ahLst/>
              <a:cxnLst/>
              <a:rect l="l" t="t" r="r" b="b"/>
              <a:pathLst>
                <a:path w="593" h="1637" extrusionOk="0">
                  <a:moveTo>
                    <a:pt x="474" y="0"/>
                  </a:moveTo>
                  <a:cubicBezTo>
                    <a:pt x="159" y="291"/>
                    <a:pt x="1" y="658"/>
                    <a:pt x="77" y="1009"/>
                  </a:cubicBezTo>
                  <a:cubicBezTo>
                    <a:pt x="136" y="1279"/>
                    <a:pt x="324" y="1494"/>
                    <a:pt x="593" y="1636"/>
                  </a:cubicBezTo>
                  <a:cubicBezTo>
                    <a:pt x="533" y="1101"/>
                    <a:pt x="493" y="556"/>
                    <a:pt x="474" y="0"/>
                  </a:cubicBezTo>
                  <a:close/>
                </a:path>
              </a:pathLst>
            </a:custGeom>
            <a:solidFill>
              <a:srgbClr val="BF7F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0"/>
            <p:cNvSpPr/>
            <p:nvPr/>
          </p:nvSpPr>
          <p:spPr>
            <a:xfrm flipH="1">
              <a:off x="6803885" y="3073443"/>
              <a:ext cx="81383" cy="106943"/>
            </a:xfrm>
            <a:custGeom>
              <a:avLst/>
              <a:gdLst/>
              <a:ahLst/>
              <a:cxnLst/>
              <a:rect l="l" t="t" r="r" b="b"/>
              <a:pathLst>
                <a:path w="1264" h="1661" extrusionOk="0">
                  <a:moveTo>
                    <a:pt x="1" y="1"/>
                  </a:moveTo>
                  <a:cubicBezTo>
                    <a:pt x="143" y="549"/>
                    <a:pt x="271" y="1105"/>
                    <a:pt x="401" y="1660"/>
                  </a:cubicBezTo>
                  <a:cubicBezTo>
                    <a:pt x="897" y="1558"/>
                    <a:pt x="1260" y="1237"/>
                    <a:pt x="1260" y="854"/>
                  </a:cubicBezTo>
                  <a:cubicBezTo>
                    <a:pt x="1263" y="384"/>
                    <a:pt x="724" y="4"/>
                    <a:pt x="57" y="1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0"/>
            <p:cNvSpPr/>
            <p:nvPr/>
          </p:nvSpPr>
          <p:spPr>
            <a:xfrm flipH="1">
              <a:off x="6859451" y="3073443"/>
              <a:ext cx="100119" cy="109261"/>
            </a:xfrm>
            <a:custGeom>
              <a:avLst/>
              <a:gdLst/>
              <a:ahLst/>
              <a:cxnLst/>
              <a:rect l="l" t="t" r="r" b="b"/>
              <a:pathLst>
                <a:path w="1555" h="1697" extrusionOk="0">
                  <a:moveTo>
                    <a:pt x="1155" y="1"/>
                  </a:moveTo>
                  <a:cubicBezTo>
                    <a:pt x="513" y="21"/>
                    <a:pt x="4" y="387"/>
                    <a:pt x="4" y="844"/>
                  </a:cubicBezTo>
                  <a:cubicBezTo>
                    <a:pt x="1" y="1310"/>
                    <a:pt x="540" y="1694"/>
                    <a:pt x="1204" y="1697"/>
                  </a:cubicBezTo>
                  <a:lnTo>
                    <a:pt x="1214" y="1697"/>
                  </a:lnTo>
                  <a:cubicBezTo>
                    <a:pt x="1330" y="1697"/>
                    <a:pt x="1445" y="1684"/>
                    <a:pt x="1555" y="1660"/>
                  </a:cubicBezTo>
                  <a:cubicBezTo>
                    <a:pt x="1425" y="1105"/>
                    <a:pt x="1297" y="549"/>
                    <a:pt x="1155" y="1"/>
                  </a:cubicBezTo>
                  <a:close/>
                </a:path>
              </a:pathLst>
            </a:custGeom>
            <a:solidFill>
              <a:schemeClr val="accent1">
                <a:alpha val="595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0"/>
            <p:cNvSpPr/>
            <p:nvPr/>
          </p:nvSpPr>
          <p:spPr>
            <a:xfrm flipH="1">
              <a:off x="7305463" y="2403384"/>
              <a:ext cx="454043" cy="362874"/>
            </a:xfrm>
            <a:custGeom>
              <a:avLst/>
              <a:gdLst/>
              <a:ahLst/>
              <a:cxnLst/>
              <a:rect l="l" t="t" r="r" b="b"/>
              <a:pathLst>
                <a:path w="7052" h="5636" extrusionOk="0">
                  <a:moveTo>
                    <a:pt x="3495" y="1"/>
                  </a:moveTo>
                  <a:cubicBezTo>
                    <a:pt x="3476" y="1"/>
                    <a:pt x="3456" y="1"/>
                    <a:pt x="3437" y="1"/>
                  </a:cubicBezTo>
                  <a:cubicBezTo>
                    <a:pt x="3341" y="1"/>
                    <a:pt x="3245" y="11"/>
                    <a:pt x="3149" y="18"/>
                  </a:cubicBezTo>
                  <a:cubicBezTo>
                    <a:pt x="2746" y="61"/>
                    <a:pt x="2349" y="173"/>
                    <a:pt x="1982" y="355"/>
                  </a:cubicBezTo>
                  <a:cubicBezTo>
                    <a:pt x="1870" y="411"/>
                    <a:pt x="1760" y="477"/>
                    <a:pt x="1651" y="547"/>
                  </a:cubicBezTo>
                  <a:cubicBezTo>
                    <a:pt x="636" y="1218"/>
                    <a:pt x="1" y="2478"/>
                    <a:pt x="51" y="3731"/>
                  </a:cubicBezTo>
                  <a:cubicBezTo>
                    <a:pt x="77" y="4386"/>
                    <a:pt x="318" y="5080"/>
                    <a:pt x="864" y="5405"/>
                  </a:cubicBezTo>
                  <a:cubicBezTo>
                    <a:pt x="1215" y="5613"/>
                    <a:pt x="1635" y="5636"/>
                    <a:pt x="2035" y="5636"/>
                  </a:cubicBezTo>
                  <a:cubicBezTo>
                    <a:pt x="2174" y="5636"/>
                    <a:pt x="2309" y="5636"/>
                    <a:pt x="2445" y="5629"/>
                  </a:cubicBezTo>
                  <a:cubicBezTo>
                    <a:pt x="3175" y="5613"/>
                    <a:pt x="3900" y="5533"/>
                    <a:pt x="4617" y="5401"/>
                  </a:cubicBezTo>
                  <a:cubicBezTo>
                    <a:pt x="4703" y="5385"/>
                    <a:pt x="4786" y="5368"/>
                    <a:pt x="4875" y="5345"/>
                  </a:cubicBezTo>
                  <a:cubicBezTo>
                    <a:pt x="5897" y="5097"/>
                    <a:pt x="7051" y="4456"/>
                    <a:pt x="6961" y="3183"/>
                  </a:cubicBezTo>
                  <a:cubicBezTo>
                    <a:pt x="6885" y="2061"/>
                    <a:pt x="6026" y="910"/>
                    <a:pt x="5100" y="401"/>
                  </a:cubicBezTo>
                  <a:cubicBezTo>
                    <a:pt x="4608" y="133"/>
                    <a:pt x="4051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0"/>
            <p:cNvSpPr/>
            <p:nvPr/>
          </p:nvSpPr>
          <p:spPr>
            <a:xfrm flipH="1">
              <a:off x="7536925" y="2381686"/>
              <a:ext cx="98380" cy="52538"/>
            </a:xfrm>
            <a:custGeom>
              <a:avLst/>
              <a:gdLst/>
              <a:ahLst/>
              <a:cxnLst/>
              <a:rect l="l" t="t" r="r" b="b"/>
              <a:pathLst>
                <a:path w="1528" h="816" extrusionOk="0">
                  <a:moveTo>
                    <a:pt x="1121" y="1"/>
                  </a:moveTo>
                  <a:cubicBezTo>
                    <a:pt x="1012" y="1"/>
                    <a:pt x="890" y="18"/>
                    <a:pt x="770" y="48"/>
                  </a:cubicBezTo>
                  <a:cubicBezTo>
                    <a:pt x="536" y="103"/>
                    <a:pt x="307" y="206"/>
                    <a:pt x="185" y="332"/>
                  </a:cubicBezTo>
                  <a:cubicBezTo>
                    <a:pt x="26" y="497"/>
                    <a:pt x="0" y="613"/>
                    <a:pt x="53" y="692"/>
                  </a:cubicBezTo>
                  <a:cubicBezTo>
                    <a:pt x="108" y="777"/>
                    <a:pt x="258" y="815"/>
                    <a:pt x="441" y="815"/>
                  </a:cubicBezTo>
                  <a:cubicBezTo>
                    <a:pt x="695" y="815"/>
                    <a:pt x="1014" y="741"/>
                    <a:pt x="1237" y="613"/>
                  </a:cubicBezTo>
                  <a:cubicBezTo>
                    <a:pt x="1270" y="596"/>
                    <a:pt x="1296" y="579"/>
                    <a:pt x="1322" y="559"/>
                  </a:cubicBezTo>
                  <a:cubicBezTo>
                    <a:pt x="1412" y="497"/>
                    <a:pt x="1478" y="421"/>
                    <a:pt x="1508" y="338"/>
                  </a:cubicBezTo>
                  <a:cubicBezTo>
                    <a:pt x="1514" y="312"/>
                    <a:pt x="1521" y="286"/>
                    <a:pt x="1521" y="255"/>
                  </a:cubicBezTo>
                  <a:cubicBezTo>
                    <a:pt x="1528" y="74"/>
                    <a:pt x="1351" y="1"/>
                    <a:pt x="1121" y="1"/>
                  </a:cubicBezTo>
                  <a:close/>
                </a:path>
              </a:pathLst>
            </a:custGeom>
            <a:solidFill>
              <a:srgbClr val="C64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0"/>
            <p:cNvSpPr/>
            <p:nvPr/>
          </p:nvSpPr>
          <p:spPr>
            <a:xfrm flipH="1">
              <a:off x="7853321" y="2740635"/>
              <a:ext cx="210410" cy="312010"/>
            </a:xfrm>
            <a:custGeom>
              <a:avLst/>
              <a:gdLst/>
              <a:ahLst/>
              <a:cxnLst/>
              <a:rect l="l" t="t" r="r" b="b"/>
              <a:pathLst>
                <a:path w="3268" h="4846" extrusionOk="0">
                  <a:moveTo>
                    <a:pt x="2342" y="1"/>
                  </a:moveTo>
                  <a:cubicBezTo>
                    <a:pt x="2299" y="173"/>
                    <a:pt x="2246" y="375"/>
                    <a:pt x="2180" y="583"/>
                  </a:cubicBezTo>
                  <a:cubicBezTo>
                    <a:pt x="1908" y="1483"/>
                    <a:pt x="1436" y="2650"/>
                    <a:pt x="646" y="3516"/>
                  </a:cubicBezTo>
                  <a:cubicBezTo>
                    <a:pt x="450" y="3731"/>
                    <a:pt x="235" y="3929"/>
                    <a:pt x="0" y="4098"/>
                  </a:cubicBezTo>
                  <a:cubicBezTo>
                    <a:pt x="60" y="4175"/>
                    <a:pt x="119" y="4247"/>
                    <a:pt x="186" y="4317"/>
                  </a:cubicBezTo>
                  <a:cubicBezTo>
                    <a:pt x="232" y="4369"/>
                    <a:pt x="278" y="4419"/>
                    <a:pt x="331" y="4468"/>
                  </a:cubicBezTo>
                  <a:cubicBezTo>
                    <a:pt x="480" y="4614"/>
                    <a:pt x="649" y="4743"/>
                    <a:pt x="827" y="4845"/>
                  </a:cubicBezTo>
                  <a:cubicBezTo>
                    <a:pt x="1082" y="4726"/>
                    <a:pt x="1380" y="4564"/>
                    <a:pt x="1674" y="4346"/>
                  </a:cubicBezTo>
                  <a:cubicBezTo>
                    <a:pt x="2398" y="3804"/>
                    <a:pt x="3119" y="2911"/>
                    <a:pt x="3242" y="1417"/>
                  </a:cubicBezTo>
                  <a:cubicBezTo>
                    <a:pt x="3261" y="1208"/>
                    <a:pt x="3268" y="987"/>
                    <a:pt x="3261" y="755"/>
                  </a:cubicBezTo>
                  <a:cubicBezTo>
                    <a:pt x="3185" y="715"/>
                    <a:pt x="3112" y="669"/>
                    <a:pt x="3039" y="623"/>
                  </a:cubicBezTo>
                  <a:cubicBezTo>
                    <a:pt x="2993" y="593"/>
                    <a:pt x="2950" y="564"/>
                    <a:pt x="2907" y="530"/>
                  </a:cubicBezTo>
                  <a:cubicBezTo>
                    <a:pt x="2752" y="418"/>
                    <a:pt x="2607" y="292"/>
                    <a:pt x="2477" y="153"/>
                  </a:cubicBezTo>
                  <a:cubicBezTo>
                    <a:pt x="2428" y="103"/>
                    <a:pt x="2384" y="54"/>
                    <a:pt x="23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0"/>
            <p:cNvSpPr/>
            <p:nvPr/>
          </p:nvSpPr>
          <p:spPr>
            <a:xfrm flipH="1">
              <a:off x="7934448" y="2649336"/>
              <a:ext cx="206998" cy="252518"/>
            </a:xfrm>
            <a:custGeom>
              <a:avLst/>
              <a:gdLst/>
              <a:ahLst/>
              <a:cxnLst/>
              <a:rect l="l" t="t" r="r" b="b"/>
              <a:pathLst>
                <a:path w="3215" h="3922" extrusionOk="0">
                  <a:moveTo>
                    <a:pt x="2877" y="1"/>
                  </a:moveTo>
                  <a:cubicBezTo>
                    <a:pt x="2877" y="1"/>
                    <a:pt x="2719" y="275"/>
                    <a:pt x="2425" y="675"/>
                  </a:cubicBezTo>
                  <a:cubicBezTo>
                    <a:pt x="2057" y="1164"/>
                    <a:pt x="1485" y="1846"/>
                    <a:pt x="748" y="2424"/>
                  </a:cubicBezTo>
                  <a:cubicBezTo>
                    <a:pt x="516" y="2606"/>
                    <a:pt x="265" y="2782"/>
                    <a:pt x="0" y="2934"/>
                  </a:cubicBezTo>
                  <a:cubicBezTo>
                    <a:pt x="100" y="3271"/>
                    <a:pt x="215" y="3601"/>
                    <a:pt x="345" y="3922"/>
                  </a:cubicBezTo>
                  <a:cubicBezTo>
                    <a:pt x="566" y="3856"/>
                    <a:pt x="827" y="3740"/>
                    <a:pt x="1119" y="3555"/>
                  </a:cubicBezTo>
                  <a:cubicBezTo>
                    <a:pt x="1667" y="3198"/>
                    <a:pt x="2312" y="2570"/>
                    <a:pt x="2930" y="1472"/>
                  </a:cubicBezTo>
                  <a:cubicBezTo>
                    <a:pt x="3026" y="1307"/>
                    <a:pt x="3122" y="1128"/>
                    <a:pt x="3215" y="936"/>
                  </a:cubicBezTo>
                  <a:cubicBezTo>
                    <a:pt x="3053" y="648"/>
                    <a:pt x="2937" y="335"/>
                    <a:pt x="28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0"/>
            <p:cNvSpPr/>
            <p:nvPr/>
          </p:nvSpPr>
          <p:spPr>
            <a:xfrm flipH="1">
              <a:off x="7960589" y="2535438"/>
              <a:ext cx="202105" cy="171200"/>
            </a:xfrm>
            <a:custGeom>
              <a:avLst/>
              <a:gdLst/>
              <a:ahLst/>
              <a:cxnLst/>
              <a:rect l="l" t="t" r="r" b="b"/>
              <a:pathLst>
                <a:path w="3139" h="2659" extrusionOk="0">
                  <a:moveTo>
                    <a:pt x="2923" y="1"/>
                  </a:moveTo>
                  <a:cubicBezTo>
                    <a:pt x="2745" y="282"/>
                    <a:pt x="2569" y="523"/>
                    <a:pt x="2398" y="731"/>
                  </a:cubicBezTo>
                  <a:cubicBezTo>
                    <a:pt x="1792" y="1462"/>
                    <a:pt x="1243" y="1776"/>
                    <a:pt x="777" y="1869"/>
                  </a:cubicBezTo>
                  <a:cubicBezTo>
                    <a:pt x="667" y="1890"/>
                    <a:pt x="561" y="1899"/>
                    <a:pt x="461" y="1899"/>
                  </a:cubicBezTo>
                  <a:cubicBezTo>
                    <a:pt x="310" y="1899"/>
                    <a:pt x="171" y="1878"/>
                    <a:pt x="43" y="1842"/>
                  </a:cubicBezTo>
                  <a:lnTo>
                    <a:pt x="43" y="1855"/>
                  </a:lnTo>
                  <a:lnTo>
                    <a:pt x="0" y="2646"/>
                  </a:lnTo>
                  <a:cubicBezTo>
                    <a:pt x="102" y="2654"/>
                    <a:pt x="201" y="2658"/>
                    <a:pt x="298" y="2658"/>
                  </a:cubicBezTo>
                  <a:cubicBezTo>
                    <a:pt x="472" y="2658"/>
                    <a:pt x="639" y="2645"/>
                    <a:pt x="800" y="2620"/>
                  </a:cubicBezTo>
                  <a:cubicBezTo>
                    <a:pt x="1511" y="2516"/>
                    <a:pt x="2073" y="2193"/>
                    <a:pt x="2506" y="1813"/>
                  </a:cubicBezTo>
                  <a:cubicBezTo>
                    <a:pt x="2761" y="1591"/>
                    <a:pt x="2969" y="1350"/>
                    <a:pt x="3138" y="1121"/>
                  </a:cubicBezTo>
                  <a:cubicBezTo>
                    <a:pt x="3118" y="897"/>
                    <a:pt x="3102" y="668"/>
                    <a:pt x="3056" y="447"/>
                  </a:cubicBezTo>
                  <a:cubicBezTo>
                    <a:pt x="3029" y="294"/>
                    <a:pt x="2986" y="140"/>
                    <a:pt x="29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0"/>
            <p:cNvSpPr/>
            <p:nvPr/>
          </p:nvSpPr>
          <p:spPr>
            <a:xfrm flipH="1">
              <a:off x="7602085" y="2426176"/>
              <a:ext cx="154395" cy="340082"/>
            </a:xfrm>
            <a:custGeom>
              <a:avLst/>
              <a:gdLst/>
              <a:ahLst/>
              <a:cxnLst/>
              <a:rect l="l" t="t" r="r" b="b"/>
              <a:pathLst>
                <a:path w="2398" h="5282" extrusionOk="0">
                  <a:moveTo>
                    <a:pt x="1935" y="1"/>
                  </a:moveTo>
                  <a:lnTo>
                    <a:pt x="1935" y="1"/>
                  </a:lnTo>
                  <a:cubicBezTo>
                    <a:pt x="1823" y="57"/>
                    <a:pt x="1713" y="123"/>
                    <a:pt x="1604" y="193"/>
                  </a:cubicBezTo>
                  <a:cubicBezTo>
                    <a:pt x="625" y="841"/>
                    <a:pt x="4" y="2031"/>
                    <a:pt x="0" y="3238"/>
                  </a:cubicBezTo>
                  <a:cubicBezTo>
                    <a:pt x="0" y="3285"/>
                    <a:pt x="4" y="3331"/>
                    <a:pt x="4" y="3377"/>
                  </a:cubicBezTo>
                  <a:cubicBezTo>
                    <a:pt x="30" y="4032"/>
                    <a:pt x="271" y="4726"/>
                    <a:pt x="817" y="5051"/>
                  </a:cubicBezTo>
                  <a:cubicBezTo>
                    <a:pt x="1168" y="5259"/>
                    <a:pt x="1588" y="5282"/>
                    <a:pt x="1988" y="5282"/>
                  </a:cubicBezTo>
                  <a:cubicBezTo>
                    <a:pt x="2127" y="5282"/>
                    <a:pt x="2262" y="5282"/>
                    <a:pt x="2398" y="5275"/>
                  </a:cubicBezTo>
                  <a:cubicBezTo>
                    <a:pt x="2014" y="5123"/>
                    <a:pt x="1545" y="4756"/>
                    <a:pt x="1161" y="3920"/>
                  </a:cubicBezTo>
                  <a:cubicBezTo>
                    <a:pt x="374" y="2197"/>
                    <a:pt x="1934" y="1"/>
                    <a:pt x="19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0"/>
            <p:cNvSpPr/>
            <p:nvPr/>
          </p:nvSpPr>
          <p:spPr>
            <a:xfrm flipH="1">
              <a:off x="7988532" y="2493910"/>
              <a:ext cx="174612" cy="568133"/>
            </a:xfrm>
            <a:custGeom>
              <a:avLst/>
              <a:gdLst/>
              <a:ahLst/>
              <a:cxnLst/>
              <a:rect l="l" t="t" r="r" b="b"/>
              <a:pathLst>
                <a:path w="2712" h="8824" extrusionOk="0">
                  <a:moveTo>
                    <a:pt x="1544" y="1"/>
                  </a:moveTo>
                  <a:cubicBezTo>
                    <a:pt x="1131" y="166"/>
                    <a:pt x="758" y="550"/>
                    <a:pt x="533" y="963"/>
                  </a:cubicBezTo>
                  <a:cubicBezTo>
                    <a:pt x="275" y="1439"/>
                    <a:pt x="119" y="1955"/>
                    <a:pt x="50" y="2487"/>
                  </a:cubicBezTo>
                  <a:cubicBezTo>
                    <a:pt x="179" y="2523"/>
                    <a:pt x="318" y="2543"/>
                    <a:pt x="470" y="2543"/>
                  </a:cubicBezTo>
                  <a:cubicBezTo>
                    <a:pt x="569" y="2543"/>
                    <a:pt x="675" y="2534"/>
                    <a:pt x="784" y="2514"/>
                  </a:cubicBezTo>
                  <a:cubicBezTo>
                    <a:pt x="827" y="788"/>
                    <a:pt x="1544" y="1"/>
                    <a:pt x="1544" y="1"/>
                  </a:cubicBezTo>
                  <a:close/>
                  <a:moveTo>
                    <a:pt x="50" y="2500"/>
                  </a:moveTo>
                  <a:lnTo>
                    <a:pt x="50" y="2500"/>
                  </a:lnTo>
                  <a:cubicBezTo>
                    <a:pt x="14" y="2762"/>
                    <a:pt x="0" y="3023"/>
                    <a:pt x="7" y="3291"/>
                  </a:cubicBezTo>
                  <a:lnTo>
                    <a:pt x="50" y="2500"/>
                  </a:lnTo>
                  <a:close/>
                  <a:moveTo>
                    <a:pt x="807" y="3265"/>
                  </a:moveTo>
                  <a:cubicBezTo>
                    <a:pt x="648" y="3291"/>
                    <a:pt x="483" y="3304"/>
                    <a:pt x="311" y="3304"/>
                  </a:cubicBezTo>
                  <a:cubicBezTo>
                    <a:pt x="212" y="3304"/>
                    <a:pt x="110" y="3297"/>
                    <a:pt x="7" y="3291"/>
                  </a:cubicBezTo>
                  <a:lnTo>
                    <a:pt x="7" y="3291"/>
                  </a:lnTo>
                  <a:cubicBezTo>
                    <a:pt x="14" y="3975"/>
                    <a:pt x="139" y="4673"/>
                    <a:pt x="337" y="5348"/>
                  </a:cubicBezTo>
                  <a:cubicBezTo>
                    <a:pt x="602" y="5196"/>
                    <a:pt x="853" y="5020"/>
                    <a:pt x="1085" y="4838"/>
                  </a:cubicBezTo>
                  <a:cubicBezTo>
                    <a:pt x="929" y="4260"/>
                    <a:pt x="844" y="3734"/>
                    <a:pt x="807" y="3265"/>
                  </a:cubicBezTo>
                  <a:close/>
                  <a:moveTo>
                    <a:pt x="1456" y="5969"/>
                  </a:moveTo>
                  <a:cubicBezTo>
                    <a:pt x="1164" y="6154"/>
                    <a:pt x="903" y="6270"/>
                    <a:pt x="682" y="6336"/>
                  </a:cubicBezTo>
                  <a:cubicBezTo>
                    <a:pt x="708" y="6399"/>
                    <a:pt x="734" y="6462"/>
                    <a:pt x="761" y="6528"/>
                  </a:cubicBezTo>
                  <a:cubicBezTo>
                    <a:pt x="943" y="6938"/>
                    <a:pt x="1138" y="7352"/>
                    <a:pt x="1389" y="7718"/>
                  </a:cubicBezTo>
                  <a:cubicBezTo>
                    <a:pt x="1439" y="7791"/>
                    <a:pt x="1492" y="7864"/>
                    <a:pt x="1544" y="7930"/>
                  </a:cubicBezTo>
                  <a:cubicBezTo>
                    <a:pt x="1779" y="7761"/>
                    <a:pt x="1994" y="7563"/>
                    <a:pt x="2190" y="7348"/>
                  </a:cubicBezTo>
                  <a:cubicBezTo>
                    <a:pt x="1929" y="7004"/>
                    <a:pt x="1680" y="6554"/>
                    <a:pt x="1456" y="5969"/>
                  </a:cubicBezTo>
                  <a:close/>
                  <a:moveTo>
                    <a:pt x="2712" y="8506"/>
                  </a:moveTo>
                  <a:cubicBezTo>
                    <a:pt x="2593" y="8572"/>
                    <a:pt x="2477" y="8628"/>
                    <a:pt x="2371" y="8677"/>
                  </a:cubicBezTo>
                  <a:cubicBezTo>
                    <a:pt x="2448" y="8727"/>
                    <a:pt x="2530" y="8770"/>
                    <a:pt x="2609" y="8806"/>
                  </a:cubicBezTo>
                  <a:cubicBezTo>
                    <a:pt x="2623" y="8813"/>
                    <a:pt x="2633" y="8816"/>
                    <a:pt x="2643" y="8823"/>
                  </a:cubicBezTo>
                  <a:cubicBezTo>
                    <a:pt x="2666" y="8717"/>
                    <a:pt x="2689" y="8611"/>
                    <a:pt x="2712" y="8506"/>
                  </a:cubicBezTo>
                  <a:close/>
                </a:path>
              </a:pathLst>
            </a:custGeom>
            <a:solidFill>
              <a:srgbClr val="DCDE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0"/>
            <p:cNvSpPr/>
            <p:nvPr/>
          </p:nvSpPr>
          <p:spPr>
            <a:xfrm flipH="1">
              <a:off x="7813723" y="2970362"/>
              <a:ext cx="179312" cy="103145"/>
            </a:xfrm>
            <a:custGeom>
              <a:avLst/>
              <a:gdLst/>
              <a:ahLst/>
              <a:cxnLst/>
              <a:rect l="l" t="t" r="r" b="b"/>
              <a:pathLst>
                <a:path w="2785" h="1602" extrusionOk="0">
                  <a:moveTo>
                    <a:pt x="2785" y="1"/>
                  </a:moveTo>
                  <a:lnTo>
                    <a:pt x="2785" y="1"/>
                  </a:lnTo>
                  <a:cubicBezTo>
                    <a:pt x="2421" y="444"/>
                    <a:pt x="1809" y="877"/>
                    <a:pt x="1128" y="877"/>
                  </a:cubicBezTo>
                  <a:cubicBezTo>
                    <a:pt x="946" y="877"/>
                    <a:pt x="761" y="848"/>
                    <a:pt x="576" y="778"/>
                  </a:cubicBezTo>
                  <a:cubicBezTo>
                    <a:pt x="404" y="904"/>
                    <a:pt x="232" y="1013"/>
                    <a:pt x="70" y="1106"/>
                  </a:cubicBezTo>
                  <a:cubicBezTo>
                    <a:pt x="47" y="1211"/>
                    <a:pt x="24" y="1317"/>
                    <a:pt x="1" y="1423"/>
                  </a:cubicBezTo>
                  <a:cubicBezTo>
                    <a:pt x="259" y="1535"/>
                    <a:pt x="533" y="1602"/>
                    <a:pt x="807" y="1602"/>
                  </a:cubicBezTo>
                  <a:cubicBezTo>
                    <a:pt x="906" y="1602"/>
                    <a:pt x="1002" y="1591"/>
                    <a:pt x="1102" y="1575"/>
                  </a:cubicBezTo>
                  <a:cubicBezTo>
                    <a:pt x="1452" y="1515"/>
                    <a:pt x="1767" y="1344"/>
                    <a:pt x="2034" y="1103"/>
                  </a:cubicBezTo>
                  <a:cubicBezTo>
                    <a:pt x="2362" y="811"/>
                    <a:pt x="2620" y="418"/>
                    <a:pt x="27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0"/>
            <p:cNvSpPr/>
            <p:nvPr/>
          </p:nvSpPr>
          <p:spPr>
            <a:xfrm flipH="1">
              <a:off x="7955887" y="2966949"/>
              <a:ext cx="107845" cy="85696"/>
            </a:xfrm>
            <a:custGeom>
              <a:avLst/>
              <a:gdLst/>
              <a:ahLst/>
              <a:cxnLst/>
              <a:rect l="l" t="t" r="r" b="b"/>
              <a:pathLst>
                <a:path w="1675" h="1331" extrusionOk="0">
                  <a:moveTo>
                    <a:pt x="646" y="1"/>
                  </a:moveTo>
                  <a:cubicBezTo>
                    <a:pt x="450" y="216"/>
                    <a:pt x="235" y="414"/>
                    <a:pt x="0" y="583"/>
                  </a:cubicBezTo>
                  <a:cubicBezTo>
                    <a:pt x="60" y="660"/>
                    <a:pt x="119" y="732"/>
                    <a:pt x="186" y="802"/>
                  </a:cubicBezTo>
                  <a:cubicBezTo>
                    <a:pt x="232" y="854"/>
                    <a:pt x="278" y="904"/>
                    <a:pt x="331" y="953"/>
                  </a:cubicBezTo>
                  <a:cubicBezTo>
                    <a:pt x="480" y="1099"/>
                    <a:pt x="649" y="1228"/>
                    <a:pt x="827" y="1330"/>
                  </a:cubicBezTo>
                  <a:cubicBezTo>
                    <a:pt x="933" y="1281"/>
                    <a:pt x="1049" y="1225"/>
                    <a:pt x="1168" y="1159"/>
                  </a:cubicBezTo>
                  <a:cubicBezTo>
                    <a:pt x="1330" y="1066"/>
                    <a:pt x="1502" y="957"/>
                    <a:pt x="1674" y="831"/>
                  </a:cubicBezTo>
                  <a:cubicBezTo>
                    <a:pt x="1327" y="702"/>
                    <a:pt x="980" y="444"/>
                    <a:pt x="646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0"/>
            <p:cNvSpPr/>
            <p:nvPr/>
          </p:nvSpPr>
          <p:spPr>
            <a:xfrm flipH="1">
              <a:off x="8069399" y="2805406"/>
              <a:ext cx="72047" cy="96449"/>
            </a:xfrm>
            <a:custGeom>
              <a:avLst/>
              <a:gdLst/>
              <a:ahLst/>
              <a:cxnLst/>
              <a:rect l="l" t="t" r="r" b="b"/>
              <a:pathLst>
                <a:path w="1119" h="1498" extrusionOk="0">
                  <a:moveTo>
                    <a:pt x="748" y="0"/>
                  </a:moveTo>
                  <a:cubicBezTo>
                    <a:pt x="516" y="182"/>
                    <a:pt x="265" y="358"/>
                    <a:pt x="0" y="510"/>
                  </a:cubicBezTo>
                  <a:cubicBezTo>
                    <a:pt x="100" y="847"/>
                    <a:pt x="215" y="1177"/>
                    <a:pt x="345" y="1498"/>
                  </a:cubicBezTo>
                  <a:cubicBezTo>
                    <a:pt x="566" y="1432"/>
                    <a:pt x="827" y="1316"/>
                    <a:pt x="1119" y="1131"/>
                  </a:cubicBezTo>
                  <a:cubicBezTo>
                    <a:pt x="1059" y="986"/>
                    <a:pt x="1003" y="831"/>
                    <a:pt x="950" y="665"/>
                  </a:cubicBezTo>
                  <a:cubicBezTo>
                    <a:pt x="873" y="437"/>
                    <a:pt x="807" y="215"/>
                    <a:pt x="74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0"/>
            <p:cNvSpPr/>
            <p:nvPr/>
          </p:nvSpPr>
          <p:spPr>
            <a:xfrm flipH="1">
              <a:off x="8111121" y="2653972"/>
              <a:ext cx="51572" cy="52731"/>
            </a:xfrm>
            <a:custGeom>
              <a:avLst/>
              <a:gdLst/>
              <a:ahLst/>
              <a:cxnLst/>
              <a:rect l="l" t="t" r="r" b="b"/>
              <a:pathLst>
                <a:path w="801" h="819" extrusionOk="0">
                  <a:moveTo>
                    <a:pt x="43" y="1"/>
                  </a:moveTo>
                  <a:lnTo>
                    <a:pt x="43" y="14"/>
                  </a:lnTo>
                  <a:lnTo>
                    <a:pt x="0" y="805"/>
                  </a:lnTo>
                  <a:cubicBezTo>
                    <a:pt x="103" y="811"/>
                    <a:pt x="205" y="818"/>
                    <a:pt x="304" y="818"/>
                  </a:cubicBezTo>
                  <a:cubicBezTo>
                    <a:pt x="476" y="818"/>
                    <a:pt x="641" y="805"/>
                    <a:pt x="800" y="779"/>
                  </a:cubicBezTo>
                  <a:cubicBezTo>
                    <a:pt x="777" y="510"/>
                    <a:pt x="771" y="259"/>
                    <a:pt x="777" y="28"/>
                  </a:cubicBezTo>
                  <a:lnTo>
                    <a:pt x="777" y="28"/>
                  </a:lnTo>
                  <a:cubicBezTo>
                    <a:pt x="668" y="48"/>
                    <a:pt x="562" y="57"/>
                    <a:pt x="463" y="57"/>
                  </a:cubicBezTo>
                  <a:cubicBezTo>
                    <a:pt x="311" y="57"/>
                    <a:pt x="172" y="37"/>
                    <a:pt x="43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0"/>
            <p:cNvSpPr/>
            <p:nvPr/>
          </p:nvSpPr>
          <p:spPr>
            <a:xfrm flipH="1">
              <a:off x="7320395" y="3247799"/>
              <a:ext cx="175964" cy="34124"/>
            </a:xfrm>
            <a:custGeom>
              <a:avLst/>
              <a:gdLst/>
              <a:ahLst/>
              <a:cxnLst/>
              <a:rect l="l" t="t" r="r" b="b"/>
              <a:pathLst>
                <a:path w="2733" h="530" extrusionOk="0">
                  <a:moveTo>
                    <a:pt x="986" y="1"/>
                  </a:moveTo>
                  <a:cubicBezTo>
                    <a:pt x="659" y="1"/>
                    <a:pt x="318" y="34"/>
                    <a:pt x="1" y="120"/>
                  </a:cubicBezTo>
                  <a:cubicBezTo>
                    <a:pt x="37" y="262"/>
                    <a:pt x="84" y="401"/>
                    <a:pt x="130" y="530"/>
                  </a:cubicBezTo>
                  <a:cubicBezTo>
                    <a:pt x="156" y="530"/>
                    <a:pt x="190" y="527"/>
                    <a:pt x="223" y="520"/>
                  </a:cubicBezTo>
                  <a:cubicBezTo>
                    <a:pt x="223" y="520"/>
                    <a:pt x="752" y="394"/>
                    <a:pt x="1585" y="394"/>
                  </a:cubicBezTo>
                  <a:cubicBezTo>
                    <a:pt x="1922" y="394"/>
                    <a:pt x="2309" y="414"/>
                    <a:pt x="2732" y="474"/>
                  </a:cubicBezTo>
                  <a:lnTo>
                    <a:pt x="2690" y="176"/>
                  </a:lnTo>
                  <a:lnTo>
                    <a:pt x="2670" y="176"/>
                  </a:lnTo>
                  <a:cubicBezTo>
                    <a:pt x="2574" y="176"/>
                    <a:pt x="2349" y="133"/>
                    <a:pt x="2048" y="90"/>
                  </a:cubicBezTo>
                  <a:cubicBezTo>
                    <a:pt x="1751" y="43"/>
                    <a:pt x="1377" y="1"/>
                    <a:pt x="986" y="1"/>
                  </a:cubicBez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0"/>
            <p:cNvSpPr/>
            <p:nvPr/>
          </p:nvSpPr>
          <p:spPr>
            <a:xfrm flipH="1">
              <a:off x="7153248" y="3233119"/>
              <a:ext cx="169976" cy="51186"/>
            </a:xfrm>
            <a:custGeom>
              <a:avLst/>
              <a:gdLst/>
              <a:ahLst/>
              <a:cxnLst/>
              <a:rect l="l" t="t" r="r" b="b"/>
              <a:pathLst>
                <a:path w="2640" h="795" extrusionOk="0">
                  <a:moveTo>
                    <a:pt x="2573" y="1"/>
                  </a:moveTo>
                  <a:cubicBezTo>
                    <a:pt x="2557" y="7"/>
                    <a:pt x="2543" y="10"/>
                    <a:pt x="2527" y="17"/>
                  </a:cubicBezTo>
                  <a:cubicBezTo>
                    <a:pt x="2520" y="17"/>
                    <a:pt x="2510" y="21"/>
                    <a:pt x="2500" y="24"/>
                  </a:cubicBezTo>
                  <a:cubicBezTo>
                    <a:pt x="1710" y="248"/>
                    <a:pt x="890" y="378"/>
                    <a:pt x="66" y="401"/>
                  </a:cubicBezTo>
                  <a:lnTo>
                    <a:pt x="1" y="404"/>
                  </a:lnTo>
                  <a:lnTo>
                    <a:pt x="43" y="702"/>
                  </a:lnTo>
                  <a:cubicBezTo>
                    <a:pt x="70" y="705"/>
                    <a:pt x="97" y="708"/>
                    <a:pt x="126" y="712"/>
                  </a:cubicBezTo>
                  <a:cubicBezTo>
                    <a:pt x="202" y="721"/>
                    <a:pt x="278" y="735"/>
                    <a:pt x="358" y="748"/>
                  </a:cubicBezTo>
                  <a:cubicBezTo>
                    <a:pt x="526" y="778"/>
                    <a:pt x="695" y="794"/>
                    <a:pt x="863" y="794"/>
                  </a:cubicBezTo>
                  <a:cubicBezTo>
                    <a:pt x="1478" y="794"/>
                    <a:pt x="2087" y="619"/>
                    <a:pt x="2639" y="407"/>
                  </a:cubicBezTo>
                  <a:lnTo>
                    <a:pt x="2573" y="1"/>
                  </a:ln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0"/>
            <p:cNvSpPr/>
            <p:nvPr/>
          </p:nvSpPr>
          <p:spPr>
            <a:xfrm flipH="1">
              <a:off x="6959767" y="3182447"/>
              <a:ext cx="197791" cy="76940"/>
            </a:xfrm>
            <a:custGeom>
              <a:avLst/>
              <a:gdLst/>
              <a:ahLst/>
              <a:cxnLst/>
              <a:rect l="l" t="t" r="r" b="b"/>
              <a:pathLst>
                <a:path w="3072" h="1195" extrusionOk="0">
                  <a:moveTo>
                    <a:pt x="2523" y="1"/>
                  </a:moveTo>
                  <a:cubicBezTo>
                    <a:pt x="1974" y="1"/>
                    <a:pt x="1429" y="262"/>
                    <a:pt x="906" y="474"/>
                  </a:cubicBezTo>
                  <a:cubicBezTo>
                    <a:pt x="655" y="573"/>
                    <a:pt x="400" y="666"/>
                    <a:pt x="143" y="745"/>
                  </a:cubicBezTo>
                  <a:lnTo>
                    <a:pt x="0" y="788"/>
                  </a:lnTo>
                  <a:lnTo>
                    <a:pt x="66" y="1194"/>
                  </a:lnTo>
                  <a:cubicBezTo>
                    <a:pt x="109" y="1177"/>
                    <a:pt x="155" y="1162"/>
                    <a:pt x="202" y="1142"/>
                  </a:cubicBezTo>
                  <a:cubicBezTo>
                    <a:pt x="909" y="864"/>
                    <a:pt x="1512" y="547"/>
                    <a:pt x="1892" y="503"/>
                  </a:cubicBezTo>
                  <a:cubicBezTo>
                    <a:pt x="2150" y="470"/>
                    <a:pt x="2371" y="460"/>
                    <a:pt x="2553" y="460"/>
                  </a:cubicBezTo>
                  <a:cubicBezTo>
                    <a:pt x="2811" y="460"/>
                    <a:pt x="2989" y="480"/>
                    <a:pt x="3072" y="493"/>
                  </a:cubicBezTo>
                  <a:cubicBezTo>
                    <a:pt x="3032" y="318"/>
                    <a:pt x="2977" y="166"/>
                    <a:pt x="2927" y="51"/>
                  </a:cubicBezTo>
                  <a:cubicBezTo>
                    <a:pt x="2890" y="40"/>
                    <a:pt x="2850" y="31"/>
                    <a:pt x="2814" y="24"/>
                  </a:cubicBezTo>
                  <a:cubicBezTo>
                    <a:pt x="2715" y="7"/>
                    <a:pt x="2619" y="1"/>
                    <a:pt x="2523" y="1"/>
                  </a:cubicBezTo>
                  <a:close/>
                </a:path>
              </a:pathLst>
            </a:custGeom>
            <a:solidFill>
              <a:srgbClr val="DB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0"/>
            <p:cNvSpPr/>
            <p:nvPr/>
          </p:nvSpPr>
          <p:spPr>
            <a:xfrm flipH="1">
              <a:off x="7210935" y="2817125"/>
              <a:ext cx="25239" cy="62453"/>
            </a:xfrm>
            <a:custGeom>
              <a:avLst/>
              <a:gdLst/>
              <a:ahLst/>
              <a:cxnLst/>
              <a:rect l="l" t="t" r="r" b="b"/>
              <a:pathLst>
                <a:path w="392" h="970" extrusionOk="0">
                  <a:moveTo>
                    <a:pt x="176" y="0"/>
                  </a:moveTo>
                  <a:cubicBezTo>
                    <a:pt x="106" y="0"/>
                    <a:pt x="44" y="73"/>
                    <a:pt x="31" y="172"/>
                  </a:cubicBezTo>
                  <a:cubicBezTo>
                    <a:pt x="1" y="394"/>
                    <a:pt x="24" y="622"/>
                    <a:pt x="91" y="833"/>
                  </a:cubicBezTo>
                  <a:cubicBezTo>
                    <a:pt x="103" y="870"/>
                    <a:pt x="117" y="906"/>
                    <a:pt x="140" y="933"/>
                  </a:cubicBezTo>
                  <a:cubicBezTo>
                    <a:pt x="160" y="952"/>
                    <a:pt x="186" y="969"/>
                    <a:pt x="213" y="969"/>
                  </a:cubicBezTo>
                  <a:cubicBezTo>
                    <a:pt x="222" y="969"/>
                    <a:pt x="233" y="966"/>
                    <a:pt x="239" y="963"/>
                  </a:cubicBezTo>
                  <a:cubicBezTo>
                    <a:pt x="275" y="949"/>
                    <a:pt x="295" y="910"/>
                    <a:pt x="305" y="870"/>
                  </a:cubicBezTo>
                  <a:cubicBezTo>
                    <a:pt x="375" y="675"/>
                    <a:pt x="391" y="460"/>
                    <a:pt x="358" y="252"/>
                  </a:cubicBezTo>
                  <a:cubicBezTo>
                    <a:pt x="348" y="195"/>
                    <a:pt x="335" y="136"/>
                    <a:pt x="302" y="90"/>
                  </a:cubicBezTo>
                  <a:cubicBezTo>
                    <a:pt x="262" y="26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0"/>
            <p:cNvSpPr/>
            <p:nvPr/>
          </p:nvSpPr>
          <p:spPr>
            <a:xfrm flipH="1">
              <a:off x="7680247" y="2842428"/>
              <a:ext cx="13843" cy="37150"/>
            </a:xfrm>
            <a:custGeom>
              <a:avLst/>
              <a:gdLst/>
              <a:ahLst/>
              <a:cxnLst/>
              <a:rect l="l" t="t" r="r" b="b"/>
              <a:pathLst>
                <a:path w="215" h="577" extrusionOk="0">
                  <a:moveTo>
                    <a:pt x="205" y="1"/>
                  </a:moveTo>
                  <a:cubicBezTo>
                    <a:pt x="135" y="179"/>
                    <a:pt x="66" y="364"/>
                    <a:pt x="0" y="563"/>
                  </a:cubicBezTo>
                  <a:cubicBezTo>
                    <a:pt x="16" y="570"/>
                    <a:pt x="33" y="576"/>
                    <a:pt x="47" y="576"/>
                  </a:cubicBezTo>
                  <a:cubicBezTo>
                    <a:pt x="56" y="576"/>
                    <a:pt x="66" y="573"/>
                    <a:pt x="73" y="570"/>
                  </a:cubicBezTo>
                  <a:cubicBezTo>
                    <a:pt x="109" y="556"/>
                    <a:pt x="129" y="517"/>
                    <a:pt x="139" y="477"/>
                  </a:cubicBezTo>
                  <a:cubicBezTo>
                    <a:pt x="192" y="325"/>
                    <a:pt x="215" y="163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0"/>
            <p:cNvSpPr/>
            <p:nvPr/>
          </p:nvSpPr>
          <p:spPr>
            <a:xfrm flipH="1">
              <a:off x="7680826" y="2817125"/>
              <a:ext cx="23951" cy="61552"/>
            </a:xfrm>
            <a:custGeom>
              <a:avLst/>
              <a:gdLst/>
              <a:ahLst/>
              <a:cxnLst/>
              <a:rect l="l" t="t" r="r" b="b"/>
              <a:pathLst>
                <a:path w="372" h="956" extrusionOk="0">
                  <a:moveTo>
                    <a:pt x="176" y="0"/>
                  </a:moveTo>
                  <a:cubicBezTo>
                    <a:pt x="107" y="0"/>
                    <a:pt x="43" y="73"/>
                    <a:pt x="31" y="172"/>
                  </a:cubicBezTo>
                  <a:cubicBezTo>
                    <a:pt x="1" y="394"/>
                    <a:pt x="24" y="622"/>
                    <a:pt x="90" y="833"/>
                  </a:cubicBezTo>
                  <a:cubicBezTo>
                    <a:pt x="103" y="870"/>
                    <a:pt x="116" y="906"/>
                    <a:pt x="140" y="933"/>
                  </a:cubicBezTo>
                  <a:cubicBezTo>
                    <a:pt x="150" y="943"/>
                    <a:pt x="156" y="949"/>
                    <a:pt x="166" y="956"/>
                  </a:cubicBezTo>
                  <a:cubicBezTo>
                    <a:pt x="232" y="757"/>
                    <a:pt x="301" y="572"/>
                    <a:pt x="371" y="394"/>
                  </a:cubicBezTo>
                  <a:cubicBezTo>
                    <a:pt x="371" y="348"/>
                    <a:pt x="365" y="298"/>
                    <a:pt x="358" y="252"/>
                  </a:cubicBezTo>
                  <a:cubicBezTo>
                    <a:pt x="348" y="195"/>
                    <a:pt x="335" y="136"/>
                    <a:pt x="301" y="90"/>
                  </a:cubicBezTo>
                  <a:cubicBezTo>
                    <a:pt x="262" y="26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0"/>
            <p:cNvSpPr/>
            <p:nvPr/>
          </p:nvSpPr>
          <p:spPr>
            <a:xfrm flipH="1">
              <a:off x="7810050" y="3315725"/>
              <a:ext cx="25239" cy="62453"/>
            </a:xfrm>
            <a:custGeom>
              <a:avLst/>
              <a:gdLst/>
              <a:ahLst/>
              <a:cxnLst/>
              <a:rect l="l" t="t" r="r" b="b"/>
              <a:pathLst>
                <a:path w="392" h="970" extrusionOk="0">
                  <a:moveTo>
                    <a:pt x="176" y="0"/>
                  </a:moveTo>
                  <a:cubicBezTo>
                    <a:pt x="106" y="0"/>
                    <a:pt x="44" y="73"/>
                    <a:pt x="31" y="172"/>
                  </a:cubicBezTo>
                  <a:cubicBezTo>
                    <a:pt x="1" y="394"/>
                    <a:pt x="24" y="622"/>
                    <a:pt x="90" y="834"/>
                  </a:cubicBezTo>
                  <a:cubicBezTo>
                    <a:pt x="103" y="870"/>
                    <a:pt x="117" y="907"/>
                    <a:pt x="140" y="933"/>
                  </a:cubicBezTo>
                  <a:cubicBezTo>
                    <a:pt x="159" y="953"/>
                    <a:pt x="186" y="969"/>
                    <a:pt x="213" y="969"/>
                  </a:cubicBezTo>
                  <a:cubicBezTo>
                    <a:pt x="222" y="969"/>
                    <a:pt x="232" y="966"/>
                    <a:pt x="239" y="963"/>
                  </a:cubicBezTo>
                  <a:cubicBezTo>
                    <a:pt x="275" y="949"/>
                    <a:pt x="295" y="910"/>
                    <a:pt x="305" y="870"/>
                  </a:cubicBezTo>
                  <a:cubicBezTo>
                    <a:pt x="375" y="675"/>
                    <a:pt x="391" y="457"/>
                    <a:pt x="358" y="252"/>
                  </a:cubicBezTo>
                  <a:cubicBezTo>
                    <a:pt x="348" y="195"/>
                    <a:pt x="335" y="136"/>
                    <a:pt x="302" y="90"/>
                  </a:cubicBezTo>
                  <a:cubicBezTo>
                    <a:pt x="262" y="27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0"/>
            <p:cNvSpPr/>
            <p:nvPr/>
          </p:nvSpPr>
          <p:spPr>
            <a:xfrm flipH="1">
              <a:off x="6946693" y="3741764"/>
              <a:ext cx="25239" cy="62260"/>
            </a:xfrm>
            <a:custGeom>
              <a:avLst/>
              <a:gdLst/>
              <a:ahLst/>
              <a:cxnLst/>
              <a:rect l="l" t="t" r="r" b="b"/>
              <a:pathLst>
                <a:path w="392" h="967" extrusionOk="0">
                  <a:moveTo>
                    <a:pt x="176" y="0"/>
                  </a:moveTo>
                  <a:cubicBezTo>
                    <a:pt x="103" y="0"/>
                    <a:pt x="40" y="73"/>
                    <a:pt x="27" y="173"/>
                  </a:cubicBezTo>
                  <a:cubicBezTo>
                    <a:pt x="1" y="394"/>
                    <a:pt x="21" y="622"/>
                    <a:pt x="90" y="834"/>
                  </a:cubicBezTo>
                  <a:cubicBezTo>
                    <a:pt x="100" y="867"/>
                    <a:pt x="113" y="903"/>
                    <a:pt x="140" y="933"/>
                  </a:cubicBezTo>
                  <a:cubicBezTo>
                    <a:pt x="159" y="953"/>
                    <a:pt x="186" y="966"/>
                    <a:pt x="213" y="966"/>
                  </a:cubicBezTo>
                  <a:cubicBezTo>
                    <a:pt x="222" y="966"/>
                    <a:pt x="228" y="966"/>
                    <a:pt x="239" y="962"/>
                  </a:cubicBezTo>
                  <a:cubicBezTo>
                    <a:pt x="275" y="950"/>
                    <a:pt x="292" y="907"/>
                    <a:pt x="305" y="870"/>
                  </a:cubicBezTo>
                  <a:cubicBezTo>
                    <a:pt x="374" y="672"/>
                    <a:pt x="391" y="457"/>
                    <a:pt x="355" y="252"/>
                  </a:cubicBezTo>
                  <a:cubicBezTo>
                    <a:pt x="347" y="196"/>
                    <a:pt x="332" y="136"/>
                    <a:pt x="301" y="86"/>
                  </a:cubicBezTo>
                  <a:cubicBezTo>
                    <a:pt x="262" y="27"/>
                    <a:pt x="216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0"/>
            <p:cNvSpPr/>
            <p:nvPr/>
          </p:nvSpPr>
          <p:spPr>
            <a:xfrm flipH="1">
              <a:off x="7035740" y="4199480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6" y="1"/>
                  </a:moveTo>
                  <a:cubicBezTo>
                    <a:pt x="103" y="1"/>
                    <a:pt x="40" y="77"/>
                    <a:pt x="27" y="173"/>
                  </a:cubicBezTo>
                  <a:cubicBezTo>
                    <a:pt x="0" y="394"/>
                    <a:pt x="20" y="623"/>
                    <a:pt x="90" y="834"/>
                  </a:cubicBezTo>
                  <a:cubicBezTo>
                    <a:pt x="99" y="870"/>
                    <a:pt x="113" y="907"/>
                    <a:pt x="139" y="933"/>
                  </a:cubicBezTo>
                  <a:cubicBezTo>
                    <a:pt x="159" y="956"/>
                    <a:pt x="186" y="970"/>
                    <a:pt x="212" y="970"/>
                  </a:cubicBezTo>
                  <a:cubicBezTo>
                    <a:pt x="222" y="970"/>
                    <a:pt x="229" y="967"/>
                    <a:pt x="238" y="963"/>
                  </a:cubicBezTo>
                  <a:cubicBezTo>
                    <a:pt x="275" y="950"/>
                    <a:pt x="291" y="910"/>
                    <a:pt x="305" y="870"/>
                  </a:cubicBezTo>
                  <a:cubicBezTo>
                    <a:pt x="374" y="675"/>
                    <a:pt x="391" y="460"/>
                    <a:pt x="354" y="252"/>
                  </a:cubicBezTo>
                  <a:cubicBezTo>
                    <a:pt x="348" y="196"/>
                    <a:pt x="331" y="140"/>
                    <a:pt x="301" y="90"/>
                  </a:cubicBezTo>
                  <a:cubicBezTo>
                    <a:pt x="261" y="28"/>
                    <a:pt x="215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0"/>
            <p:cNvSpPr/>
            <p:nvPr/>
          </p:nvSpPr>
          <p:spPr>
            <a:xfrm flipH="1">
              <a:off x="6880568" y="4270625"/>
              <a:ext cx="25110" cy="62260"/>
            </a:xfrm>
            <a:custGeom>
              <a:avLst/>
              <a:gdLst/>
              <a:ahLst/>
              <a:cxnLst/>
              <a:rect l="l" t="t" r="r" b="b"/>
              <a:pathLst>
                <a:path w="390" h="967" extrusionOk="0">
                  <a:moveTo>
                    <a:pt x="172" y="0"/>
                  </a:moveTo>
                  <a:cubicBezTo>
                    <a:pt x="103" y="0"/>
                    <a:pt x="40" y="73"/>
                    <a:pt x="26" y="173"/>
                  </a:cubicBezTo>
                  <a:cubicBezTo>
                    <a:pt x="0" y="391"/>
                    <a:pt x="20" y="622"/>
                    <a:pt x="89" y="831"/>
                  </a:cubicBezTo>
                  <a:cubicBezTo>
                    <a:pt x="99" y="867"/>
                    <a:pt x="112" y="903"/>
                    <a:pt x="139" y="933"/>
                  </a:cubicBezTo>
                  <a:cubicBezTo>
                    <a:pt x="156" y="953"/>
                    <a:pt x="185" y="966"/>
                    <a:pt x="211" y="966"/>
                  </a:cubicBezTo>
                  <a:cubicBezTo>
                    <a:pt x="218" y="966"/>
                    <a:pt x="228" y="966"/>
                    <a:pt x="235" y="962"/>
                  </a:cubicBezTo>
                  <a:cubicBezTo>
                    <a:pt x="271" y="946"/>
                    <a:pt x="291" y="907"/>
                    <a:pt x="304" y="870"/>
                  </a:cubicBezTo>
                  <a:cubicBezTo>
                    <a:pt x="370" y="672"/>
                    <a:pt x="390" y="457"/>
                    <a:pt x="354" y="252"/>
                  </a:cubicBezTo>
                  <a:cubicBezTo>
                    <a:pt x="344" y="192"/>
                    <a:pt x="330" y="136"/>
                    <a:pt x="301" y="86"/>
                  </a:cubicBezTo>
                  <a:cubicBezTo>
                    <a:pt x="261" y="23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0"/>
            <p:cNvSpPr/>
            <p:nvPr/>
          </p:nvSpPr>
          <p:spPr>
            <a:xfrm flipH="1">
              <a:off x="7599957" y="354654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2" y="0"/>
                  </a:moveTo>
                  <a:cubicBezTo>
                    <a:pt x="103" y="0"/>
                    <a:pt x="41" y="76"/>
                    <a:pt x="27" y="172"/>
                  </a:cubicBezTo>
                  <a:cubicBezTo>
                    <a:pt x="1" y="394"/>
                    <a:pt x="21" y="621"/>
                    <a:pt x="90" y="833"/>
                  </a:cubicBezTo>
                  <a:cubicBezTo>
                    <a:pt x="100" y="870"/>
                    <a:pt x="113" y="906"/>
                    <a:pt x="140" y="933"/>
                  </a:cubicBezTo>
                  <a:cubicBezTo>
                    <a:pt x="156" y="956"/>
                    <a:pt x="186" y="969"/>
                    <a:pt x="212" y="969"/>
                  </a:cubicBezTo>
                  <a:cubicBezTo>
                    <a:pt x="219" y="969"/>
                    <a:pt x="229" y="966"/>
                    <a:pt x="235" y="963"/>
                  </a:cubicBezTo>
                  <a:cubicBezTo>
                    <a:pt x="271" y="949"/>
                    <a:pt x="291" y="910"/>
                    <a:pt x="305" y="870"/>
                  </a:cubicBezTo>
                  <a:cubicBezTo>
                    <a:pt x="371" y="675"/>
                    <a:pt x="391" y="460"/>
                    <a:pt x="354" y="255"/>
                  </a:cubicBezTo>
                  <a:cubicBezTo>
                    <a:pt x="345" y="195"/>
                    <a:pt x="331" y="139"/>
                    <a:pt x="302" y="90"/>
                  </a:cubicBezTo>
                  <a:cubicBezTo>
                    <a:pt x="262" y="26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0"/>
            <p:cNvSpPr/>
            <p:nvPr/>
          </p:nvSpPr>
          <p:spPr>
            <a:xfrm flipH="1">
              <a:off x="7342347" y="312282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6" y="0"/>
                  </a:moveTo>
                  <a:cubicBezTo>
                    <a:pt x="107" y="0"/>
                    <a:pt x="43" y="73"/>
                    <a:pt x="31" y="173"/>
                  </a:cubicBezTo>
                  <a:cubicBezTo>
                    <a:pt x="0" y="394"/>
                    <a:pt x="24" y="623"/>
                    <a:pt x="90" y="834"/>
                  </a:cubicBezTo>
                  <a:cubicBezTo>
                    <a:pt x="103" y="870"/>
                    <a:pt x="116" y="907"/>
                    <a:pt x="139" y="933"/>
                  </a:cubicBezTo>
                  <a:cubicBezTo>
                    <a:pt x="159" y="953"/>
                    <a:pt x="186" y="969"/>
                    <a:pt x="212" y="969"/>
                  </a:cubicBezTo>
                  <a:cubicBezTo>
                    <a:pt x="222" y="969"/>
                    <a:pt x="232" y="966"/>
                    <a:pt x="239" y="963"/>
                  </a:cubicBezTo>
                  <a:cubicBezTo>
                    <a:pt x="275" y="950"/>
                    <a:pt x="295" y="907"/>
                    <a:pt x="305" y="870"/>
                  </a:cubicBezTo>
                  <a:cubicBezTo>
                    <a:pt x="374" y="672"/>
                    <a:pt x="391" y="457"/>
                    <a:pt x="358" y="252"/>
                  </a:cubicBezTo>
                  <a:cubicBezTo>
                    <a:pt x="348" y="196"/>
                    <a:pt x="335" y="136"/>
                    <a:pt x="301" y="90"/>
                  </a:cubicBezTo>
                  <a:cubicBezTo>
                    <a:pt x="262" y="27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0"/>
            <p:cNvSpPr/>
            <p:nvPr/>
          </p:nvSpPr>
          <p:spPr>
            <a:xfrm flipH="1">
              <a:off x="7464939" y="3787349"/>
              <a:ext cx="25239" cy="62196"/>
            </a:xfrm>
            <a:custGeom>
              <a:avLst/>
              <a:gdLst/>
              <a:ahLst/>
              <a:cxnLst/>
              <a:rect l="l" t="t" r="r" b="b"/>
              <a:pathLst>
                <a:path w="392" h="966" extrusionOk="0">
                  <a:moveTo>
                    <a:pt x="176" y="0"/>
                  </a:moveTo>
                  <a:cubicBezTo>
                    <a:pt x="107" y="0"/>
                    <a:pt x="44" y="73"/>
                    <a:pt x="31" y="172"/>
                  </a:cubicBezTo>
                  <a:cubicBezTo>
                    <a:pt x="1" y="390"/>
                    <a:pt x="24" y="619"/>
                    <a:pt x="90" y="830"/>
                  </a:cubicBezTo>
                  <a:cubicBezTo>
                    <a:pt x="103" y="866"/>
                    <a:pt x="117" y="903"/>
                    <a:pt x="140" y="929"/>
                  </a:cubicBezTo>
                  <a:cubicBezTo>
                    <a:pt x="160" y="953"/>
                    <a:pt x="187" y="965"/>
                    <a:pt x="213" y="965"/>
                  </a:cubicBezTo>
                  <a:cubicBezTo>
                    <a:pt x="222" y="965"/>
                    <a:pt x="233" y="965"/>
                    <a:pt x="239" y="962"/>
                  </a:cubicBezTo>
                  <a:cubicBezTo>
                    <a:pt x="275" y="946"/>
                    <a:pt x="295" y="906"/>
                    <a:pt x="309" y="866"/>
                  </a:cubicBezTo>
                  <a:cubicBezTo>
                    <a:pt x="375" y="671"/>
                    <a:pt x="391" y="457"/>
                    <a:pt x="358" y="251"/>
                  </a:cubicBezTo>
                  <a:cubicBezTo>
                    <a:pt x="348" y="192"/>
                    <a:pt x="335" y="135"/>
                    <a:pt x="302" y="86"/>
                  </a:cubicBezTo>
                  <a:cubicBezTo>
                    <a:pt x="262" y="23"/>
                    <a:pt x="219" y="0"/>
                    <a:pt x="1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0"/>
            <p:cNvSpPr/>
            <p:nvPr/>
          </p:nvSpPr>
          <p:spPr>
            <a:xfrm flipH="1">
              <a:off x="7330822" y="4313828"/>
              <a:ext cx="25175" cy="62196"/>
            </a:xfrm>
            <a:custGeom>
              <a:avLst/>
              <a:gdLst/>
              <a:ahLst/>
              <a:cxnLst/>
              <a:rect l="l" t="t" r="r" b="b"/>
              <a:pathLst>
                <a:path w="391" h="966" extrusionOk="0">
                  <a:moveTo>
                    <a:pt x="175" y="1"/>
                  </a:moveTo>
                  <a:cubicBezTo>
                    <a:pt x="102" y="1"/>
                    <a:pt x="43" y="73"/>
                    <a:pt x="30" y="172"/>
                  </a:cubicBezTo>
                  <a:cubicBezTo>
                    <a:pt x="0" y="394"/>
                    <a:pt x="23" y="622"/>
                    <a:pt x="90" y="834"/>
                  </a:cubicBezTo>
                  <a:cubicBezTo>
                    <a:pt x="102" y="871"/>
                    <a:pt x="116" y="906"/>
                    <a:pt x="139" y="933"/>
                  </a:cubicBezTo>
                  <a:cubicBezTo>
                    <a:pt x="159" y="953"/>
                    <a:pt x="186" y="966"/>
                    <a:pt x="212" y="966"/>
                  </a:cubicBezTo>
                  <a:cubicBezTo>
                    <a:pt x="221" y="966"/>
                    <a:pt x="229" y="966"/>
                    <a:pt x="238" y="963"/>
                  </a:cubicBezTo>
                  <a:cubicBezTo>
                    <a:pt x="275" y="950"/>
                    <a:pt x="291" y="906"/>
                    <a:pt x="305" y="871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6"/>
                    <a:pt x="334" y="137"/>
                    <a:pt x="301" y="87"/>
                  </a:cubicBezTo>
                  <a:cubicBezTo>
                    <a:pt x="261" y="27"/>
                    <a:pt x="218" y="1"/>
                    <a:pt x="1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0"/>
            <p:cNvSpPr/>
            <p:nvPr/>
          </p:nvSpPr>
          <p:spPr>
            <a:xfrm flipH="1">
              <a:off x="7642903" y="4503701"/>
              <a:ext cx="25239" cy="62260"/>
            </a:xfrm>
            <a:custGeom>
              <a:avLst/>
              <a:gdLst/>
              <a:ahLst/>
              <a:cxnLst/>
              <a:rect l="l" t="t" r="r" b="b"/>
              <a:pathLst>
                <a:path w="392" h="967" extrusionOk="0">
                  <a:moveTo>
                    <a:pt x="176" y="1"/>
                  </a:moveTo>
                  <a:cubicBezTo>
                    <a:pt x="103" y="1"/>
                    <a:pt x="44" y="74"/>
                    <a:pt x="30" y="173"/>
                  </a:cubicBezTo>
                  <a:cubicBezTo>
                    <a:pt x="1" y="395"/>
                    <a:pt x="24" y="623"/>
                    <a:pt x="90" y="834"/>
                  </a:cubicBezTo>
                  <a:cubicBezTo>
                    <a:pt x="103" y="871"/>
                    <a:pt x="117" y="907"/>
                    <a:pt x="140" y="933"/>
                  </a:cubicBezTo>
                  <a:cubicBezTo>
                    <a:pt x="159" y="953"/>
                    <a:pt x="186" y="967"/>
                    <a:pt x="213" y="967"/>
                  </a:cubicBezTo>
                  <a:cubicBezTo>
                    <a:pt x="222" y="967"/>
                    <a:pt x="228" y="967"/>
                    <a:pt x="239" y="964"/>
                  </a:cubicBezTo>
                  <a:cubicBezTo>
                    <a:pt x="275" y="950"/>
                    <a:pt x="292" y="907"/>
                    <a:pt x="305" y="871"/>
                  </a:cubicBezTo>
                  <a:cubicBezTo>
                    <a:pt x="374" y="672"/>
                    <a:pt x="391" y="457"/>
                    <a:pt x="358" y="252"/>
                  </a:cubicBezTo>
                  <a:cubicBezTo>
                    <a:pt x="347" y="196"/>
                    <a:pt x="335" y="137"/>
                    <a:pt x="301" y="87"/>
                  </a:cubicBezTo>
                  <a:cubicBezTo>
                    <a:pt x="262" y="28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0"/>
            <p:cNvSpPr/>
            <p:nvPr/>
          </p:nvSpPr>
          <p:spPr>
            <a:xfrm flipH="1">
              <a:off x="7691064" y="4270625"/>
              <a:ext cx="25175" cy="62260"/>
            </a:xfrm>
            <a:custGeom>
              <a:avLst/>
              <a:gdLst/>
              <a:ahLst/>
              <a:cxnLst/>
              <a:rect l="l" t="t" r="r" b="b"/>
              <a:pathLst>
                <a:path w="391" h="967" extrusionOk="0">
                  <a:moveTo>
                    <a:pt x="175" y="0"/>
                  </a:moveTo>
                  <a:cubicBezTo>
                    <a:pt x="106" y="0"/>
                    <a:pt x="43" y="73"/>
                    <a:pt x="30" y="173"/>
                  </a:cubicBezTo>
                  <a:cubicBezTo>
                    <a:pt x="0" y="391"/>
                    <a:pt x="23" y="622"/>
                    <a:pt x="90" y="831"/>
                  </a:cubicBezTo>
                  <a:cubicBezTo>
                    <a:pt x="102" y="867"/>
                    <a:pt x="116" y="903"/>
                    <a:pt x="139" y="933"/>
                  </a:cubicBezTo>
                  <a:cubicBezTo>
                    <a:pt x="159" y="953"/>
                    <a:pt x="186" y="966"/>
                    <a:pt x="212" y="966"/>
                  </a:cubicBezTo>
                  <a:cubicBezTo>
                    <a:pt x="221" y="966"/>
                    <a:pt x="232" y="966"/>
                    <a:pt x="238" y="962"/>
                  </a:cubicBezTo>
                  <a:cubicBezTo>
                    <a:pt x="275" y="946"/>
                    <a:pt x="294" y="907"/>
                    <a:pt x="308" y="870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2"/>
                    <a:pt x="334" y="136"/>
                    <a:pt x="301" y="86"/>
                  </a:cubicBezTo>
                  <a:cubicBezTo>
                    <a:pt x="261" y="23"/>
                    <a:pt x="218" y="0"/>
                    <a:pt x="1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0"/>
            <p:cNvSpPr/>
            <p:nvPr/>
          </p:nvSpPr>
          <p:spPr>
            <a:xfrm flipH="1">
              <a:off x="7146677" y="3122827"/>
              <a:ext cx="25175" cy="62453"/>
            </a:xfrm>
            <a:custGeom>
              <a:avLst/>
              <a:gdLst/>
              <a:ahLst/>
              <a:cxnLst/>
              <a:rect l="l" t="t" r="r" b="b"/>
              <a:pathLst>
                <a:path w="391" h="970" extrusionOk="0">
                  <a:moveTo>
                    <a:pt x="172" y="0"/>
                  </a:moveTo>
                  <a:cubicBezTo>
                    <a:pt x="103" y="0"/>
                    <a:pt x="40" y="73"/>
                    <a:pt x="27" y="173"/>
                  </a:cubicBezTo>
                  <a:cubicBezTo>
                    <a:pt x="0" y="394"/>
                    <a:pt x="20" y="623"/>
                    <a:pt x="90" y="834"/>
                  </a:cubicBezTo>
                  <a:cubicBezTo>
                    <a:pt x="99" y="870"/>
                    <a:pt x="113" y="907"/>
                    <a:pt x="139" y="933"/>
                  </a:cubicBezTo>
                  <a:cubicBezTo>
                    <a:pt x="156" y="953"/>
                    <a:pt x="186" y="969"/>
                    <a:pt x="212" y="969"/>
                  </a:cubicBezTo>
                  <a:cubicBezTo>
                    <a:pt x="219" y="969"/>
                    <a:pt x="229" y="966"/>
                    <a:pt x="235" y="963"/>
                  </a:cubicBezTo>
                  <a:cubicBezTo>
                    <a:pt x="272" y="950"/>
                    <a:pt x="292" y="907"/>
                    <a:pt x="305" y="870"/>
                  </a:cubicBezTo>
                  <a:cubicBezTo>
                    <a:pt x="371" y="672"/>
                    <a:pt x="391" y="457"/>
                    <a:pt x="354" y="252"/>
                  </a:cubicBezTo>
                  <a:cubicBezTo>
                    <a:pt x="345" y="196"/>
                    <a:pt x="331" y="136"/>
                    <a:pt x="302" y="90"/>
                  </a:cubicBezTo>
                  <a:cubicBezTo>
                    <a:pt x="262" y="27"/>
                    <a:pt x="215" y="0"/>
                    <a:pt x="17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0"/>
            <p:cNvSpPr/>
            <p:nvPr/>
          </p:nvSpPr>
          <p:spPr>
            <a:xfrm flipH="1">
              <a:off x="7222460" y="3854374"/>
              <a:ext cx="25175" cy="62260"/>
            </a:xfrm>
            <a:custGeom>
              <a:avLst/>
              <a:gdLst/>
              <a:ahLst/>
              <a:cxnLst/>
              <a:rect l="l" t="t" r="r" b="b"/>
              <a:pathLst>
                <a:path w="391" h="967" extrusionOk="0">
                  <a:moveTo>
                    <a:pt x="176" y="1"/>
                  </a:moveTo>
                  <a:cubicBezTo>
                    <a:pt x="106" y="1"/>
                    <a:pt x="43" y="74"/>
                    <a:pt x="30" y="173"/>
                  </a:cubicBezTo>
                  <a:cubicBezTo>
                    <a:pt x="0" y="394"/>
                    <a:pt x="23" y="622"/>
                    <a:pt x="90" y="834"/>
                  </a:cubicBezTo>
                  <a:cubicBezTo>
                    <a:pt x="103" y="870"/>
                    <a:pt x="116" y="907"/>
                    <a:pt x="139" y="933"/>
                  </a:cubicBezTo>
                  <a:cubicBezTo>
                    <a:pt x="159" y="953"/>
                    <a:pt x="185" y="966"/>
                    <a:pt x="212" y="966"/>
                  </a:cubicBezTo>
                  <a:cubicBezTo>
                    <a:pt x="222" y="966"/>
                    <a:pt x="232" y="966"/>
                    <a:pt x="238" y="963"/>
                  </a:cubicBezTo>
                  <a:cubicBezTo>
                    <a:pt x="275" y="950"/>
                    <a:pt x="295" y="907"/>
                    <a:pt x="308" y="870"/>
                  </a:cubicBezTo>
                  <a:cubicBezTo>
                    <a:pt x="374" y="672"/>
                    <a:pt x="391" y="457"/>
                    <a:pt x="357" y="252"/>
                  </a:cubicBezTo>
                  <a:cubicBezTo>
                    <a:pt x="348" y="196"/>
                    <a:pt x="334" y="136"/>
                    <a:pt x="301" y="86"/>
                  </a:cubicBezTo>
                  <a:cubicBezTo>
                    <a:pt x="261" y="27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0"/>
            <p:cNvSpPr/>
            <p:nvPr/>
          </p:nvSpPr>
          <p:spPr>
            <a:xfrm flipH="1">
              <a:off x="7222460" y="4137348"/>
              <a:ext cx="25175" cy="62196"/>
            </a:xfrm>
            <a:custGeom>
              <a:avLst/>
              <a:gdLst/>
              <a:ahLst/>
              <a:cxnLst/>
              <a:rect l="l" t="t" r="r" b="b"/>
              <a:pathLst>
                <a:path w="391" h="966" extrusionOk="0">
                  <a:moveTo>
                    <a:pt x="176" y="1"/>
                  </a:moveTo>
                  <a:cubicBezTo>
                    <a:pt x="106" y="1"/>
                    <a:pt x="43" y="73"/>
                    <a:pt x="30" y="172"/>
                  </a:cubicBezTo>
                  <a:cubicBezTo>
                    <a:pt x="0" y="393"/>
                    <a:pt x="23" y="622"/>
                    <a:pt x="90" y="834"/>
                  </a:cubicBezTo>
                  <a:cubicBezTo>
                    <a:pt x="103" y="870"/>
                    <a:pt x="116" y="906"/>
                    <a:pt x="139" y="933"/>
                  </a:cubicBezTo>
                  <a:cubicBezTo>
                    <a:pt x="159" y="953"/>
                    <a:pt x="185" y="966"/>
                    <a:pt x="212" y="966"/>
                  </a:cubicBezTo>
                  <a:cubicBezTo>
                    <a:pt x="222" y="966"/>
                    <a:pt x="232" y="966"/>
                    <a:pt x="238" y="963"/>
                  </a:cubicBezTo>
                  <a:cubicBezTo>
                    <a:pt x="275" y="949"/>
                    <a:pt x="295" y="906"/>
                    <a:pt x="308" y="870"/>
                  </a:cubicBezTo>
                  <a:cubicBezTo>
                    <a:pt x="374" y="671"/>
                    <a:pt x="391" y="457"/>
                    <a:pt x="357" y="251"/>
                  </a:cubicBezTo>
                  <a:cubicBezTo>
                    <a:pt x="348" y="195"/>
                    <a:pt x="334" y="136"/>
                    <a:pt x="301" y="86"/>
                  </a:cubicBezTo>
                  <a:cubicBezTo>
                    <a:pt x="261" y="27"/>
                    <a:pt x="219" y="1"/>
                    <a:pt x="1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0"/>
            <p:cNvSpPr/>
            <p:nvPr/>
          </p:nvSpPr>
          <p:spPr>
            <a:xfrm flipH="1">
              <a:off x="7903539" y="3155599"/>
              <a:ext cx="31999" cy="59234"/>
            </a:xfrm>
            <a:custGeom>
              <a:avLst/>
              <a:gdLst/>
              <a:ahLst/>
              <a:cxnLst/>
              <a:rect l="l" t="t" r="r" b="b"/>
              <a:pathLst>
                <a:path w="497" h="920" extrusionOk="0">
                  <a:moveTo>
                    <a:pt x="143" y="1"/>
                  </a:moveTo>
                  <a:cubicBezTo>
                    <a:pt x="56" y="1"/>
                    <a:pt x="1" y="100"/>
                    <a:pt x="20" y="216"/>
                  </a:cubicBezTo>
                  <a:cubicBezTo>
                    <a:pt x="60" y="434"/>
                    <a:pt x="146" y="646"/>
                    <a:pt x="271" y="825"/>
                  </a:cubicBezTo>
                  <a:cubicBezTo>
                    <a:pt x="291" y="857"/>
                    <a:pt x="318" y="887"/>
                    <a:pt x="347" y="904"/>
                  </a:cubicBezTo>
                  <a:cubicBezTo>
                    <a:pt x="364" y="914"/>
                    <a:pt x="384" y="920"/>
                    <a:pt x="401" y="920"/>
                  </a:cubicBezTo>
                  <a:cubicBezTo>
                    <a:pt x="420" y="920"/>
                    <a:pt x="437" y="914"/>
                    <a:pt x="450" y="900"/>
                  </a:cubicBezTo>
                  <a:cubicBezTo>
                    <a:pt x="480" y="877"/>
                    <a:pt x="486" y="831"/>
                    <a:pt x="486" y="791"/>
                  </a:cubicBezTo>
                  <a:cubicBezTo>
                    <a:pt x="497" y="583"/>
                    <a:pt x="450" y="371"/>
                    <a:pt x="358" y="186"/>
                  </a:cubicBezTo>
                  <a:cubicBezTo>
                    <a:pt x="331" y="137"/>
                    <a:pt x="301" y="83"/>
                    <a:pt x="255" y="47"/>
                  </a:cubicBezTo>
                  <a:cubicBezTo>
                    <a:pt x="215" y="14"/>
                    <a:pt x="179" y="1"/>
                    <a:pt x="1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0"/>
            <p:cNvSpPr/>
            <p:nvPr/>
          </p:nvSpPr>
          <p:spPr>
            <a:xfrm flipH="1">
              <a:off x="7392130" y="3521630"/>
              <a:ext cx="579143" cy="749055"/>
            </a:xfrm>
            <a:custGeom>
              <a:avLst/>
              <a:gdLst/>
              <a:ahLst/>
              <a:cxnLst/>
              <a:rect l="l" t="t" r="r" b="b"/>
              <a:pathLst>
                <a:path w="8995" h="11634" extrusionOk="0">
                  <a:moveTo>
                    <a:pt x="2424" y="1"/>
                  </a:moveTo>
                  <a:cubicBezTo>
                    <a:pt x="741" y="16"/>
                    <a:pt x="231" y="1773"/>
                    <a:pt x="60" y="3218"/>
                  </a:cubicBezTo>
                  <a:cubicBezTo>
                    <a:pt x="20" y="3538"/>
                    <a:pt x="3" y="3859"/>
                    <a:pt x="3" y="4180"/>
                  </a:cubicBezTo>
                  <a:cubicBezTo>
                    <a:pt x="0" y="5413"/>
                    <a:pt x="278" y="6647"/>
                    <a:pt x="833" y="7738"/>
                  </a:cubicBezTo>
                  <a:cubicBezTo>
                    <a:pt x="1554" y="9153"/>
                    <a:pt x="2725" y="10304"/>
                    <a:pt x="4107" y="11005"/>
                  </a:cubicBezTo>
                  <a:cubicBezTo>
                    <a:pt x="4825" y="11372"/>
                    <a:pt x="5701" y="11633"/>
                    <a:pt x="6551" y="11633"/>
                  </a:cubicBezTo>
                  <a:cubicBezTo>
                    <a:pt x="7178" y="11633"/>
                    <a:pt x="7797" y="11491"/>
                    <a:pt x="8326" y="11144"/>
                  </a:cubicBezTo>
                  <a:cubicBezTo>
                    <a:pt x="8607" y="10962"/>
                    <a:pt x="8869" y="10714"/>
                    <a:pt x="8968" y="10383"/>
                  </a:cubicBezTo>
                  <a:cubicBezTo>
                    <a:pt x="8988" y="10327"/>
                    <a:pt x="8994" y="10274"/>
                    <a:pt x="8994" y="10222"/>
                  </a:cubicBezTo>
                  <a:cubicBezTo>
                    <a:pt x="8994" y="10006"/>
                    <a:pt x="8875" y="9818"/>
                    <a:pt x="8875" y="9606"/>
                  </a:cubicBezTo>
                  <a:cubicBezTo>
                    <a:pt x="8875" y="9587"/>
                    <a:pt x="8875" y="9564"/>
                    <a:pt x="8878" y="9544"/>
                  </a:cubicBezTo>
                  <a:lnTo>
                    <a:pt x="8878" y="9544"/>
                  </a:lnTo>
                  <a:cubicBezTo>
                    <a:pt x="8115" y="10347"/>
                    <a:pt x="7691" y="10585"/>
                    <a:pt x="7354" y="10585"/>
                  </a:cubicBezTo>
                  <a:cubicBezTo>
                    <a:pt x="7103" y="10585"/>
                    <a:pt x="6897" y="10449"/>
                    <a:pt x="6636" y="10314"/>
                  </a:cubicBezTo>
                  <a:cubicBezTo>
                    <a:pt x="6375" y="10179"/>
                    <a:pt x="6058" y="10040"/>
                    <a:pt x="5575" y="10040"/>
                  </a:cubicBezTo>
                  <a:cubicBezTo>
                    <a:pt x="5516" y="10040"/>
                    <a:pt x="5456" y="10043"/>
                    <a:pt x="5393" y="10046"/>
                  </a:cubicBezTo>
                  <a:cubicBezTo>
                    <a:pt x="5367" y="10049"/>
                    <a:pt x="5340" y="10049"/>
                    <a:pt x="5313" y="10049"/>
                  </a:cubicBezTo>
                  <a:cubicBezTo>
                    <a:pt x="3512" y="10049"/>
                    <a:pt x="1127" y="6124"/>
                    <a:pt x="1630" y="2873"/>
                  </a:cubicBezTo>
                  <a:cubicBezTo>
                    <a:pt x="1971" y="665"/>
                    <a:pt x="2619" y="298"/>
                    <a:pt x="3012" y="298"/>
                  </a:cubicBezTo>
                  <a:cubicBezTo>
                    <a:pt x="3207" y="298"/>
                    <a:pt x="3340" y="387"/>
                    <a:pt x="3340" y="387"/>
                  </a:cubicBezTo>
                  <a:lnTo>
                    <a:pt x="3413" y="248"/>
                  </a:lnTo>
                  <a:cubicBezTo>
                    <a:pt x="3111" y="89"/>
                    <a:pt x="2781" y="1"/>
                    <a:pt x="244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0"/>
            <p:cNvSpPr/>
            <p:nvPr/>
          </p:nvSpPr>
          <p:spPr>
            <a:xfrm flipH="1">
              <a:off x="6723149" y="3512423"/>
              <a:ext cx="296429" cy="599875"/>
            </a:xfrm>
            <a:custGeom>
              <a:avLst/>
              <a:gdLst/>
              <a:ahLst/>
              <a:cxnLst/>
              <a:rect l="l" t="t" r="r" b="b"/>
              <a:pathLst>
                <a:path w="4604" h="9317" extrusionOk="0">
                  <a:moveTo>
                    <a:pt x="3512" y="1"/>
                  </a:moveTo>
                  <a:cubicBezTo>
                    <a:pt x="3505" y="8"/>
                    <a:pt x="3502" y="14"/>
                    <a:pt x="3495" y="21"/>
                  </a:cubicBezTo>
                  <a:cubicBezTo>
                    <a:pt x="3297" y="269"/>
                    <a:pt x="3329" y="897"/>
                    <a:pt x="3317" y="1142"/>
                  </a:cubicBezTo>
                  <a:cubicBezTo>
                    <a:pt x="3283" y="1925"/>
                    <a:pt x="3141" y="2703"/>
                    <a:pt x="2883" y="3443"/>
                  </a:cubicBezTo>
                  <a:cubicBezTo>
                    <a:pt x="2810" y="3655"/>
                    <a:pt x="1898" y="5739"/>
                    <a:pt x="1653" y="5739"/>
                  </a:cubicBezTo>
                  <a:cubicBezTo>
                    <a:pt x="1647" y="5739"/>
                    <a:pt x="1640" y="5739"/>
                    <a:pt x="1634" y="5735"/>
                  </a:cubicBezTo>
                  <a:cubicBezTo>
                    <a:pt x="1491" y="5655"/>
                    <a:pt x="1330" y="5616"/>
                    <a:pt x="1164" y="5616"/>
                  </a:cubicBezTo>
                  <a:cubicBezTo>
                    <a:pt x="942" y="5616"/>
                    <a:pt x="721" y="5689"/>
                    <a:pt x="542" y="5827"/>
                  </a:cubicBezTo>
                  <a:cubicBezTo>
                    <a:pt x="298" y="6029"/>
                    <a:pt x="152" y="6354"/>
                    <a:pt x="152" y="6677"/>
                  </a:cubicBezTo>
                  <a:cubicBezTo>
                    <a:pt x="152" y="6754"/>
                    <a:pt x="159" y="6830"/>
                    <a:pt x="179" y="6905"/>
                  </a:cubicBezTo>
                  <a:cubicBezTo>
                    <a:pt x="60" y="7074"/>
                    <a:pt x="0" y="7282"/>
                    <a:pt x="0" y="7491"/>
                  </a:cubicBezTo>
                  <a:cubicBezTo>
                    <a:pt x="0" y="7696"/>
                    <a:pt x="56" y="7901"/>
                    <a:pt x="172" y="8069"/>
                  </a:cubicBezTo>
                  <a:cubicBezTo>
                    <a:pt x="350" y="8327"/>
                    <a:pt x="655" y="8480"/>
                    <a:pt x="962" y="8480"/>
                  </a:cubicBezTo>
                  <a:cubicBezTo>
                    <a:pt x="1052" y="8480"/>
                    <a:pt x="1144" y="8466"/>
                    <a:pt x="1234" y="8437"/>
                  </a:cubicBezTo>
                  <a:lnTo>
                    <a:pt x="1234" y="8437"/>
                  </a:lnTo>
                  <a:cubicBezTo>
                    <a:pt x="1220" y="8483"/>
                    <a:pt x="1217" y="8529"/>
                    <a:pt x="1217" y="8572"/>
                  </a:cubicBezTo>
                  <a:cubicBezTo>
                    <a:pt x="1217" y="8857"/>
                    <a:pt x="1422" y="9131"/>
                    <a:pt x="1683" y="9243"/>
                  </a:cubicBezTo>
                  <a:cubicBezTo>
                    <a:pt x="1802" y="9293"/>
                    <a:pt x="1931" y="9316"/>
                    <a:pt x="2060" y="9316"/>
                  </a:cubicBezTo>
                  <a:cubicBezTo>
                    <a:pt x="2255" y="9316"/>
                    <a:pt x="2450" y="9266"/>
                    <a:pt x="2635" y="9194"/>
                  </a:cubicBezTo>
                  <a:cubicBezTo>
                    <a:pt x="2635" y="9194"/>
                    <a:pt x="1597" y="8661"/>
                    <a:pt x="1960" y="8016"/>
                  </a:cubicBezTo>
                  <a:cubicBezTo>
                    <a:pt x="1960" y="8016"/>
                    <a:pt x="959" y="7570"/>
                    <a:pt x="1786" y="6942"/>
                  </a:cubicBezTo>
                  <a:cubicBezTo>
                    <a:pt x="2599" y="6320"/>
                    <a:pt x="4603" y="2818"/>
                    <a:pt x="3512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7" name="Google Shape;397;p20"/>
          <p:cNvSpPr/>
          <p:nvPr/>
        </p:nvSpPr>
        <p:spPr>
          <a:xfrm rot="-1657558">
            <a:off x="1958675" y="1637598"/>
            <a:ext cx="36231" cy="59047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0"/>
          <p:cNvSpPr/>
          <p:nvPr/>
        </p:nvSpPr>
        <p:spPr>
          <a:xfrm rot="-1657558">
            <a:off x="2158250" y="1528748"/>
            <a:ext cx="36231" cy="59047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9" name="Google Shape;399;p20"/>
          <p:cNvGrpSpPr/>
          <p:nvPr/>
        </p:nvGrpSpPr>
        <p:grpSpPr>
          <a:xfrm>
            <a:off x="1619858" y="3028726"/>
            <a:ext cx="1762332" cy="1404699"/>
            <a:chOff x="1619858" y="3028726"/>
            <a:chExt cx="1762332" cy="1404699"/>
          </a:xfrm>
        </p:grpSpPr>
        <p:sp>
          <p:nvSpPr>
            <p:cNvPr id="400" name="Google Shape;400;p20"/>
            <p:cNvSpPr/>
            <p:nvPr/>
          </p:nvSpPr>
          <p:spPr>
            <a:xfrm rot="-8665993">
              <a:off x="1726628" y="3199477"/>
              <a:ext cx="968" cy="7905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0"/>
            <p:cNvSpPr/>
            <p:nvPr/>
          </p:nvSpPr>
          <p:spPr>
            <a:xfrm rot="-8665993">
              <a:off x="1547757" y="3549279"/>
              <a:ext cx="1906534" cy="363592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19050" dir="1920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0"/>
            <p:cNvSpPr/>
            <p:nvPr/>
          </p:nvSpPr>
          <p:spPr>
            <a:xfrm>
              <a:off x="1832325" y="33303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1993875" y="344992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1968263" y="32836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0"/>
            <p:cNvSpPr/>
            <p:nvPr/>
          </p:nvSpPr>
          <p:spPr>
            <a:xfrm>
              <a:off x="2252425" y="341605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0"/>
            <p:cNvSpPr/>
            <p:nvPr/>
          </p:nvSpPr>
          <p:spPr>
            <a:xfrm>
              <a:off x="2104188" y="33781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0"/>
            <p:cNvSpPr/>
            <p:nvPr/>
          </p:nvSpPr>
          <p:spPr>
            <a:xfrm>
              <a:off x="2104188" y="35500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0"/>
            <p:cNvSpPr/>
            <p:nvPr/>
          </p:nvSpPr>
          <p:spPr>
            <a:xfrm>
              <a:off x="1868488" y="31337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0"/>
            <p:cNvSpPr/>
            <p:nvPr/>
          </p:nvSpPr>
          <p:spPr>
            <a:xfrm>
              <a:off x="2252425" y="36504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0"/>
            <p:cNvSpPr/>
            <p:nvPr/>
          </p:nvSpPr>
          <p:spPr>
            <a:xfrm>
              <a:off x="2349400" y="374521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2471175" y="36504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2512675" y="38495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2616300" y="37033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2657125" y="38495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0"/>
            <p:cNvSpPr/>
            <p:nvPr/>
          </p:nvSpPr>
          <p:spPr>
            <a:xfrm>
              <a:off x="2381150" y="355006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2826988" y="386840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0"/>
            <p:cNvSpPr/>
            <p:nvPr/>
          </p:nvSpPr>
          <p:spPr>
            <a:xfrm>
              <a:off x="2937625" y="40155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0"/>
            <p:cNvSpPr/>
            <p:nvPr/>
          </p:nvSpPr>
          <p:spPr>
            <a:xfrm>
              <a:off x="2767300" y="40155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2997325" y="41715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3107950" y="405685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3107950" y="420301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0"/>
          <p:cNvGrpSpPr/>
          <p:nvPr/>
        </p:nvGrpSpPr>
        <p:grpSpPr>
          <a:xfrm>
            <a:off x="4828650" y="213925"/>
            <a:ext cx="496378" cy="634217"/>
            <a:chOff x="4257150" y="439500"/>
            <a:chExt cx="496378" cy="634217"/>
          </a:xfrm>
        </p:grpSpPr>
        <p:sp>
          <p:nvSpPr>
            <p:cNvPr id="423" name="Google Shape;423;p20"/>
            <p:cNvSpPr/>
            <p:nvPr/>
          </p:nvSpPr>
          <p:spPr>
            <a:xfrm>
              <a:off x="4257150" y="439500"/>
              <a:ext cx="496378" cy="634217"/>
            </a:xfrm>
            <a:custGeom>
              <a:avLst/>
              <a:gdLst/>
              <a:ahLst/>
              <a:cxnLst/>
              <a:rect l="l" t="t" r="r" b="b"/>
              <a:pathLst>
                <a:path w="15953" h="20383" extrusionOk="0">
                  <a:moveTo>
                    <a:pt x="9711" y="1634"/>
                  </a:moveTo>
                  <a:cubicBezTo>
                    <a:pt x="10362" y="1634"/>
                    <a:pt x="11021" y="1799"/>
                    <a:pt x="11624" y="2147"/>
                  </a:cubicBezTo>
                  <a:cubicBezTo>
                    <a:pt x="13455" y="3206"/>
                    <a:pt x="14084" y="5560"/>
                    <a:pt x="13019" y="7402"/>
                  </a:cubicBezTo>
                  <a:cubicBezTo>
                    <a:pt x="12999" y="7435"/>
                    <a:pt x="12979" y="7468"/>
                    <a:pt x="12950" y="7514"/>
                  </a:cubicBezTo>
                  <a:cubicBezTo>
                    <a:pt x="12936" y="7540"/>
                    <a:pt x="12924" y="7567"/>
                    <a:pt x="12910" y="7594"/>
                  </a:cubicBezTo>
                  <a:lnTo>
                    <a:pt x="9015" y="14346"/>
                  </a:lnTo>
                  <a:cubicBezTo>
                    <a:pt x="8677" y="14930"/>
                    <a:pt x="8062" y="15257"/>
                    <a:pt x="7431" y="15257"/>
                  </a:cubicBezTo>
                  <a:cubicBezTo>
                    <a:pt x="7123" y="15257"/>
                    <a:pt x="6810" y="15179"/>
                    <a:pt x="6525" y="15014"/>
                  </a:cubicBezTo>
                  <a:lnTo>
                    <a:pt x="4825" y="14031"/>
                  </a:lnTo>
                  <a:lnTo>
                    <a:pt x="2120" y="18721"/>
                  </a:lnTo>
                  <a:cubicBezTo>
                    <a:pt x="2112" y="18736"/>
                    <a:pt x="2097" y="18743"/>
                    <a:pt x="2082" y="18743"/>
                  </a:cubicBezTo>
                  <a:cubicBezTo>
                    <a:pt x="2045" y="18743"/>
                    <a:pt x="2003" y="18705"/>
                    <a:pt x="2024" y="18668"/>
                  </a:cubicBezTo>
                  <a:lnTo>
                    <a:pt x="4733" y="13979"/>
                  </a:lnTo>
                  <a:lnTo>
                    <a:pt x="3033" y="12997"/>
                  </a:lnTo>
                  <a:cubicBezTo>
                    <a:pt x="2163" y="12494"/>
                    <a:pt x="1865" y="11377"/>
                    <a:pt x="2365" y="10507"/>
                  </a:cubicBezTo>
                  <a:lnTo>
                    <a:pt x="6250" y="3778"/>
                  </a:lnTo>
                  <a:lnTo>
                    <a:pt x="6317" y="3675"/>
                  </a:lnTo>
                  <a:lnTo>
                    <a:pt x="6329" y="3652"/>
                  </a:lnTo>
                  <a:cubicBezTo>
                    <a:pt x="6346" y="3622"/>
                    <a:pt x="6360" y="3595"/>
                    <a:pt x="6372" y="3566"/>
                  </a:cubicBezTo>
                  <a:lnTo>
                    <a:pt x="6379" y="3553"/>
                  </a:lnTo>
                  <a:cubicBezTo>
                    <a:pt x="7090" y="2323"/>
                    <a:pt x="8383" y="1634"/>
                    <a:pt x="9711" y="1634"/>
                  </a:cubicBezTo>
                  <a:close/>
                  <a:moveTo>
                    <a:pt x="9715" y="1"/>
                  </a:moveTo>
                  <a:cubicBezTo>
                    <a:pt x="7823" y="1"/>
                    <a:pt x="5978" y="982"/>
                    <a:pt x="4964" y="2736"/>
                  </a:cubicBezTo>
                  <a:cubicBezTo>
                    <a:pt x="4944" y="2772"/>
                    <a:pt x="4924" y="2809"/>
                    <a:pt x="4908" y="2849"/>
                  </a:cubicBezTo>
                  <a:cubicBezTo>
                    <a:pt x="4881" y="2885"/>
                    <a:pt x="4858" y="2921"/>
                    <a:pt x="4838" y="2957"/>
                  </a:cubicBezTo>
                  <a:lnTo>
                    <a:pt x="953" y="9690"/>
                  </a:lnTo>
                  <a:cubicBezTo>
                    <a:pt x="0" y="11340"/>
                    <a:pt x="566" y="13460"/>
                    <a:pt x="2216" y="14412"/>
                  </a:cubicBezTo>
                  <a:lnTo>
                    <a:pt x="2500" y="14574"/>
                  </a:lnTo>
                  <a:lnTo>
                    <a:pt x="612" y="17851"/>
                  </a:lnTo>
                  <a:cubicBezTo>
                    <a:pt x="146" y="18654"/>
                    <a:pt x="424" y="19690"/>
                    <a:pt x="1227" y="20156"/>
                  </a:cubicBezTo>
                  <a:cubicBezTo>
                    <a:pt x="1493" y="20309"/>
                    <a:pt x="1783" y="20382"/>
                    <a:pt x="2070" y="20382"/>
                  </a:cubicBezTo>
                  <a:cubicBezTo>
                    <a:pt x="2654" y="20382"/>
                    <a:pt x="3223" y="20079"/>
                    <a:pt x="3535" y="19538"/>
                  </a:cubicBezTo>
                  <a:lnTo>
                    <a:pt x="5424" y="16264"/>
                  </a:lnTo>
                  <a:lnTo>
                    <a:pt x="5708" y="16426"/>
                  </a:lnTo>
                  <a:cubicBezTo>
                    <a:pt x="6251" y="16740"/>
                    <a:pt x="6845" y="16890"/>
                    <a:pt x="7431" y="16890"/>
                  </a:cubicBezTo>
                  <a:cubicBezTo>
                    <a:pt x="8626" y="16890"/>
                    <a:pt x="9789" y="16270"/>
                    <a:pt x="10430" y="15162"/>
                  </a:cubicBezTo>
                  <a:lnTo>
                    <a:pt x="14312" y="8430"/>
                  </a:lnTo>
                  <a:cubicBezTo>
                    <a:pt x="14335" y="8397"/>
                    <a:pt x="14352" y="8361"/>
                    <a:pt x="14368" y="8328"/>
                  </a:cubicBezTo>
                  <a:lnTo>
                    <a:pt x="14382" y="8308"/>
                  </a:lnTo>
                  <a:cubicBezTo>
                    <a:pt x="14401" y="8275"/>
                    <a:pt x="14421" y="8242"/>
                    <a:pt x="14441" y="8209"/>
                  </a:cubicBezTo>
                  <a:cubicBezTo>
                    <a:pt x="15952" y="5596"/>
                    <a:pt x="15053" y="2240"/>
                    <a:pt x="12440" y="732"/>
                  </a:cubicBezTo>
                  <a:cubicBezTo>
                    <a:pt x="11582" y="236"/>
                    <a:pt x="10643" y="1"/>
                    <a:pt x="97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6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0"/>
            <p:cNvSpPr/>
            <p:nvPr/>
          </p:nvSpPr>
          <p:spPr>
            <a:xfrm>
              <a:off x="4290692" y="759242"/>
              <a:ext cx="197456" cy="289058"/>
            </a:xfrm>
            <a:custGeom>
              <a:avLst/>
              <a:gdLst/>
              <a:ahLst/>
              <a:cxnLst/>
              <a:rect l="l" t="t" r="r" b="b"/>
              <a:pathLst>
                <a:path w="6346" h="9290" extrusionOk="0">
                  <a:moveTo>
                    <a:pt x="5348" y="1"/>
                  </a:moveTo>
                  <a:cubicBezTo>
                    <a:pt x="5048" y="1"/>
                    <a:pt x="4756" y="157"/>
                    <a:pt x="4597" y="436"/>
                  </a:cubicBezTo>
                  <a:lnTo>
                    <a:pt x="239" y="7982"/>
                  </a:lnTo>
                  <a:cubicBezTo>
                    <a:pt x="1" y="8398"/>
                    <a:pt x="143" y="8931"/>
                    <a:pt x="560" y="9172"/>
                  </a:cubicBezTo>
                  <a:cubicBezTo>
                    <a:pt x="697" y="9252"/>
                    <a:pt x="847" y="9290"/>
                    <a:pt x="996" y="9290"/>
                  </a:cubicBezTo>
                  <a:cubicBezTo>
                    <a:pt x="1296" y="9290"/>
                    <a:pt x="1588" y="9134"/>
                    <a:pt x="1750" y="8854"/>
                  </a:cubicBezTo>
                  <a:lnTo>
                    <a:pt x="6105" y="1309"/>
                  </a:lnTo>
                  <a:cubicBezTo>
                    <a:pt x="6346" y="892"/>
                    <a:pt x="6204" y="356"/>
                    <a:pt x="5784" y="118"/>
                  </a:cubicBezTo>
                  <a:cubicBezTo>
                    <a:pt x="5646" y="39"/>
                    <a:pt x="5496" y="1"/>
                    <a:pt x="53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0"/>
            <p:cNvSpPr/>
            <p:nvPr/>
          </p:nvSpPr>
          <p:spPr>
            <a:xfrm>
              <a:off x="4286149" y="464890"/>
              <a:ext cx="438348" cy="474690"/>
            </a:xfrm>
            <a:custGeom>
              <a:avLst/>
              <a:gdLst/>
              <a:ahLst/>
              <a:cxnLst/>
              <a:rect l="l" t="t" r="r" b="b"/>
              <a:pathLst>
                <a:path w="14088" h="15256" extrusionOk="0">
                  <a:moveTo>
                    <a:pt x="8776" y="0"/>
                  </a:moveTo>
                  <a:cubicBezTo>
                    <a:pt x="7167" y="0"/>
                    <a:pt x="5603" y="835"/>
                    <a:pt x="4740" y="2330"/>
                  </a:cubicBezTo>
                  <a:cubicBezTo>
                    <a:pt x="4720" y="2367"/>
                    <a:pt x="4703" y="2406"/>
                    <a:pt x="4680" y="2442"/>
                  </a:cubicBezTo>
                  <a:cubicBezTo>
                    <a:pt x="4660" y="2479"/>
                    <a:pt x="4634" y="2512"/>
                    <a:pt x="4611" y="2552"/>
                  </a:cubicBezTo>
                  <a:lnTo>
                    <a:pt x="725" y="9281"/>
                  </a:lnTo>
                  <a:cubicBezTo>
                    <a:pt x="1" y="10537"/>
                    <a:pt x="434" y="12161"/>
                    <a:pt x="1694" y="12889"/>
                  </a:cubicBezTo>
                  <a:lnTo>
                    <a:pt x="5186" y="14906"/>
                  </a:lnTo>
                  <a:cubicBezTo>
                    <a:pt x="5598" y="15143"/>
                    <a:pt x="6049" y="15256"/>
                    <a:pt x="6494" y="15256"/>
                  </a:cubicBezTo>
                  <a:cubicBezTo>
                    <a:pt x="7409" y="15256"/>
                    <a:pt x="8301" y="14782"/>
                    <a:pt x="8790" y="13937"/>
                  </a:cubicBezTo>
                  <a:lnTo>
                    <a:pt x="12676" y="7208"/>
                  </a:lnTo>
                  <a:cubicBezTo>
                    <a:pt x="12696" y="7168"/>
                    <a:pt x="12712" y="7132"/>
                    <a:pt x="12735" y="7092"/>
                  </a:cubicBezTo>
                  <a:cubicBezTo>
                    <a:pt x="12755" y="7055"/>
                    <a:pt x="12781" y="7022"/>
                    <a:pt x="12801" y="6986"/>
                  </a:cubicBezTo>
                  <a:cubicBezTo>
                    <a:pt x="14088" y="4757"/>
                    <a:pt x="13327" y="1910"/>
                    <a:pt x="11099" y="624"/>
                  </a:cubicBezTo>
                  <a:cubicBezTo>
                    <a:pt x="10366" y="201"/>
                    <a:pt x="9566" y="0"/>
                    <a:pt x="87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0"/>
            <p:cNvSpPr/>
            <p:nvPr/>
          </p:nvSpPr>
          <p:spPr>
            <a:xfrm>
              <a:off x="4337613" y="553538"/>
              <a:ext cx="194687" cy="268740"/>
            </a:xfrm>
            <a:custGeom>
              <a:avLst/>
              <a:gdLst/>
              <a:ahLst/>
              <a:cxnLst/>
              <a:rect l="l" t="t" r="r" b="b"/>
              <a:pathLst>
                <a:path w="6257" h="8637" extrusionOk="0">
                  <a:moveTo>
                    <a:pt x="4970" y="1"/>
                  </a:moveTo>
                  <a:cubicBezTo>
                    <a:pt x="4582" y="1"/>
                    <a:pt x="4203" y="202"/>
                    <a:pt x="3995" y="565"/>
                  </a:cubicBezTo>
                  <a:lnTo>
                    <a:pt x="311" y="6948"/>
                  </a:lnTo>
                  <a:cubicBezTo>
                    <a:pt x="1" y="7486"/>
                    <a:pt x="186" y="8175"/>
                    <a:pt x="725" y="8486"/>
                  </a:cubicBezTo>
                  <a:cubicBezTo>
                    <a:pt x="902" y="8588"/>
                    <a:pt x="1095" y="8636"/>
                    <a:pt x="1286" y="8636"/>
                  </a:cubicBezTo>
                  <a:cubicBezTo>
                    <a:pt x="1675" y="8636"/>
                    <a:pt x="2054" y="8434"/>
                    <a:pt x="2263" y="8072"/>
                  </a:cubicBezTo>
                  <a:lnTo>
                    <a:pt x="5946" y="1693"/>
                  </a:lnTo>
                  <a:cubicBezTo>
                    <a:pt x="6257" y="1151"/>
                    <a:pt x="6075" y="463"/>
                    <a:pt x="5532" y="153"/>
                  </a:cubicBezTo>
                  <a:cubicBezTo>
                    <a:pt x="5355" y="50"/>
                    <a:pt x="5162" y="1"/>
                    <a:pt x="4970" y="1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0"/>
            <p:cNvSpPr/>
            <p:nvPr/>
          </p:nvSpPr>
          <p:spPr>
            <a:xfrm>
              <a:off x="4456161" y="621992"/>
              <a:ext cx="194780" cy="268771"/>
            </a:xfrm>
            <a:custGeom>
              <a:avLst/>
              <a:gdLst/>
              <a:ahLst/>
              <a:cxnLst/>
              <a:rect l="l" t="t" r="r" b="b"/>
              <a:pathLst>
                <a:path w="6260" h="8638" extrusionOk="0">
                  <a:moveTo>
                    <a:pt x="4972" y="0"/>
                  </a:moveTo>
                  <a:cubicBezTo>
                    <a:pt x="4583" y="0"/>
                    <a:pt x="4203" y="203"/>
                    <a:pt x="3994" y="564"/>
                  </a:cubicBezTo>
                  <a:lnTo>
                    <a:pt x="310" y="6947"/>
                  </a:lnTo>
                  <a:cubicBezTo>
                    <a:pt x="0" y="7486"/>
                    <a:pt x="185" y="8174"/>
                    <a:pt x="724" y="8484"/>
                  </a:cubicBezTo>
                  <a:cubicBezTo>
                    <a:pt x="902" y="8588"/>
                    <a:pt x="1097" y="8637"/>
                    <a:pt x="1288" y="8637"/>
                  </a:cubicBezTo>
                  <a:cubicBezTo>
                    <a:pt x="1677" y="8637"/>
                    <a:pt x="2054" y="8435"/>
                    <a:pt x="2262" y="8074"/>
                  </a:cubicBezTo>
                  <a:lnTo>
                    <a:pt x="5945" y="1692"/>
                  </a:lnTo>
                  <a:cubicBezTo>
                    <a:pt x="6259" y="1153"/>
                    <a:pt x="6074" y="462"/>
                    <a:pt x="5532" y="151"/>
                  </a:cubicBezTo>
                  <a:cubicBezTo>
                    <a:pt x="5356" y="49"/>
                    <a:pt x="5163" y="0"/>
                    <a:pt x="4972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0"/>
            <p:cNvSpPr/>
            <p:nvPr/>
          </p:nvSpPr>
          <p:spPr>
            <a:xfrm>
              <a:off x="4417454" y="490747"/>
              <a:ext cx="254583" cy="119202"/>
            </a:xfrm>
            <a:custGeom>
              <a:avLst/>
              <a:gdLst/>
              <a:ahLst/>
              <a:cxnLst/>
              <a:rect l="l" t="t" r="r" b="b"/>
              <a:pathLst>
                <a:path w="8182" h="3831" extrusionOk="0">
                  <a:moveTo>
                    <a:pt x="4028" y="1"/>
                  </a:moveTo>
                  <a:cubicBezTo>
                    <a:pt x="3436" y="1"/>
                    <a:pt x="2844" y="130"/>
                    <a:pt x="2308" y="451"/>
                  </a:cubicBezTo>
                  <a:cubicBezTo>
                    <a:pt x="1591" y="877"/>
                    <a:pt x="1" y="3268"/>
                    <a:pt x="447" y="3671"/>
                  </a:cubicBezTo>
                  <a:cubicBezTo>
                    <a:pt x="530" y="3744"/>
                    <a:pt x="616" y="3798"/>
                    <a:pt x="708" y="3830"/>
                  </a:cubicBezTo>
                  <a:lnTo>
                    <a:pt x="1429" y="2583"/>
                  </a:lnTo>
                  <a:cubicBezTo>
                    <a:pt x="1637" y="2220"/>
                    <a:pt x="2018" y="2018"/>
                    <a:pt x="2408" y="2018"/>
                  </a:cubicBezTo>
                  <a:cubicBezTo>
                    <a:pt x="2596" y="2018"/>
                    <a:pt x="2792" y="2067"/>
                    <a:pt x="2966" y="2171"/>
                  </a:cubicBezTo>
                  <a:cubicBezTo>
                    <a:pt x="3162" y="2283"/>
                    <a:pt x="3311" y="2441"/>
                    <a:pt x="3407" y="2627"/>
                  </a:cubicBezTo>
                  <a:cubicBezTo>
                    <a:pt x="3773" y="2415"/>
                    <a:pt x="4134" y="2253"/>
                    <a:pt x="4468" y="2230"/>
                  </a:cubicBezTo>
                  <a:cubicBezTo>
                    <a:pt x="4518" y="2226"/>
                    <a:pt x="4567" y="2223"/>
                    <a:pt x="4620" y="2223"/>
                  </a:cubicBezTo>
                  <a:cubicBezTo>
                    <a:pt x="5057" y="2223"/>
                    <a:pt x="5609" y="2336"/>
                    <a:pt x="6141" y="2448"/>
                  </a:cubicBezTo>
                  <a:cubicBezTo>
                    <a:pt x="6676" y="2560"/>
                    <a:pt x="7192" y="2673"/>
                    <a:pt x="7553" y="2673"/>
                  </a:cubicBezTo>
                  <a:cubicBezTo>
                    <a:pt x="7973" y="2673"/>
                    <a:pt x="8181" y="2524"/>
                    <a:pt x="7973" y="2048"/>
                  </a:cubicBezTo>
                  <a:cubicBezTo>
                    <a:pt x="7593" y="1175"/>
                    <a:pt x="5800" y="1"/>
                    <a:pt x="4028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0"/>
            <p:cNvSpPr/>
            <p:nvPr/>
          </p:nvSpPr>
          <p:spPr>
            <a:xfrm>
              <a:off x="4439483" y="553538"/>
              <a:ext cx="83979" cy="57843"/>
            </a:xfrm>
            <a:custGeom>
              <a:avLst/>
              <a:gdLst/>
              <a:ahLst/>
              <a:cxnLst/>
              <a:rect l="l" t="t" r="r" b="b"/>
              <a:pathLst>
                <a:path w="2699" h="1859" extrusionOk="0">
                  <a:moveTo>
                    <a:pt x="1700" y="0"/>
                  </a:moveTo>
                  <a:cubicBezTo>
                    <a:pt x="1310" y="0"/>
                    <a:pt x="929" y="202"/>
                    <a:pt x="721" y="565"/>
                  </a:cubicBezTo>
                  <a:lnTo>
                    <a:pt x="0" y="1812"/>
                  </a:lnTo>
                  <a:cubicBezTo>
                    <a:pt x="89" y="1845"/>
                    <a:pt x="185" y="1859"/>
                    <a:pt x="281" y="1859"/>
                  </a:cubicBezTo>
                  <a:cubicBezTo>
                    <a:pt x="976" y="1859"/>
                    <a:pt x="1855" y="1098"/>
                    <a:pt x="2699" y="609"/>
                  </a:cubicBezTo>
                  <a:cubicBezTo>
                    <a:pt x="2603" y="423"/>
                    <a:pt x="2454" y="265"/>
                    <a:pt x="2258" y="153"/>
                  </a:cubicBezTo>
                  <a:cubicBezTo>
                    <a:pt x="2084" y="49"/>
                    <a:pt x="1888" y="0"/>
                    <a:pt x="1700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0" name="Google Shape;430;p20"/>
          <p:cNvSpPr/>
          <p:nvPr/>
        </p:nvSpPr>
        <p:spPr>
          <a:xfrm>
            <a:off x="707350" y="-16850"/>
            <a:ext cx="138300" cy="5160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0"/>
          <p:cNvSpPr/>
          <p:nvPr/>
        </p:nvSpPr>
        <p:spPr>
          <a:xfrm>
            <a:off x="845350" y="-16850"/>
            <a:ext cx="138300" cy="5160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0"/>
          <p:cNvSpPr/>
          <p:nvPr/>
        </p:nvSpPr>
        <p:spPr>
          <a:xfrm>
            <a:off x="977118" y="-16850"/>
            <a:ext cx="138300" cy="51603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28575" dist="19050" dir="19380000" algn="bl" rotWithShape="0">
              <a:srgbClr val="434343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0"/>
          <p:cNvSpPr/>
          <p:nvPr/>
        </p:nvSpPr>
        <p:spPr>
          <a:xfrm>
            <a:off x="-9000" y="-16525"/>
            <a:ext cx="707700" cy="5160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" dist="38100" dir="2040000" algn="bl" rotWithShape="0">
              <a:srgbClr val="000000">
                <a:alpha val="22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0"/>
          <p:cNvSpPr/>
          <p:nvPr/>
        </p:nvSpPr>
        <p:spPr>
          <a:xfrm>
            <a:off x="0" y="-16850"/>
            <a:ext cx="716700" cy="5160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8575" dist="19050" dir="19500000" algn="bl" rotWithShape="0">
              <a:srgbClr val="434343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0"/>
          <p:cNvSpPr/>
          <p:nvPr/>
        </p:nvSpPr>
        <p:spPr>
          <a:xfrm>
            <a:off x="273607" y="784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0"/>
          <p:cNvSpPr/>
          <p:nvPr/>
        </p:nvSpPr>
        <p:spPr>
          <a:xfrm>
            <a:off x="273607" y="18913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0"/>
          <p:cNvSpPr/>
          <p:nvPr/>
        </p:nvSpPr>
        <p:spPr>
          <a:xfrm>
            <a:off x="273607" y="30796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0"/>
          <p:cNvSpPr/>
          <p:nvPr/>
        </p:nvSpPr>
        <p:spPr>
          <a:xfrm>
            <a:off x="273607" y="4104775"/>
            <a:ext cx="163200" cy="16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0"/>
          <p:cNvSpPr/>
          <p:nvPr/>
        </p:nvSpPr>
        <p:spPr>
          <a:xfrm>
            <a:off x="3568325" y="1056100"/>
            <a:ext cx="2242425" cy="786566"/>
          </a:xfrm>
          <a:custGeom>
            <a:avLst/>
            <a:gdLst/>
            <a:ahLst/>
            <a:cxnLst/>
            <a:rect l="l" t="t" r="r" b="b"/>
            <a:pathLst>
              <a:path w="89697" h="30490" extrusionOk="0">
                <a:moveTo>
                  <a:pt x="0" y="10657"/>
                </a:moveTo>
                <a:lnTo>
                  <a:pt x="2072" y="30490"/>
                </a:lnTo>
                <a:lnTo>
                  <a:pt x="54766" y="22794"/>
                </a:lnTo>
                <a:lnTo>
                  <a:pt x="89697" y="20722"/>
                </a:lnTo>
                <a:lnTo>
                  <a:pt x="87921" y="0"/>
                </a:lnTo>
                <a:lnTo>
                  <a:pt x="54766" y="7400"/>
                </a:lnTo>
                <a:lnTo>
                  <a:pt x="50325" y="3256"/>
                </a:lnTo>
                <a:close/>
              </a:path>
            </a:pathLst>
          </a:custGeom>
          <a:solidFill>
            <a:schemeClr val="dk2"/>
          </a:solidFill>
          <a:ln w="762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28575" dist="19050" dir="19320000" algn="bl" rotWithShape="0">
              <a:srgbClr val="000000">
                <a:alpha val="24000"/>
              </a:srgbClr>
            </a:outerShdw>
          </a:effectLst>
        </p:spPr>
      </p:sp>
      <p:grpSp>
        <p:nvGrpSpPr>
          <p:cNvPr id="440" name="Google Shape;440;p20"/>
          <p:cNvGrpSpPr/>
          <p:nvPr/>
        </p:nvGrpSpPr>
        <p:grpSpPr>
          <a:xfrm>
            <a:off x="4241475" y="3778938"/>
            <a:ext cx="733700" cy="712450"/>
            <a:chOff x="-2648475" y="3766325"/>
            <a:chExt cx="733700" cy="712450"/>
          </a:xfrm>
        </p:grpSpPr>
        <p:sp>
          <p:nvSpPr>
            <p:cNvPr id="441" name="Google Shape;441;p20"/>
            <p:cNvSpPr/>
            <p:nvPr/>
          </p:nvSpPr>
          <p:spPr>
            <a:xfrm>
              <a:off x="-2648475" y="3766325"/>
              <a:ext cx="733700" cy="712450"/>
            </a:xfrm>
            <a:custGeom>
              <a:avLst/>
              <a:gdLst/>
              <a:ahLst/>
              <a:cxnLst/>
              <a:rect l="l" t="t" r="r" b="b"/>
              <a:pathLst>
                <a:path w="29348" h="28498" extrusionOk="0">
                  <a:moveTo>
                    <a:pt x="15404" y="1"/>
                  </a:moveTo>
                  <a:cubicBezTo>
                    <a:pt x="14818" y="1"/>
                    <a:pt x="14242" y="95"/>
                    <a:pt x="13680" y="279"/>
                  </a:cubicBezTo>
                  <a:cubicBezTo>
                    <a:pt x="10808" y="1223"/>
                    <a:pt x="8363" y="3089"/>
                    <a:pt x="6210" y="4732"/>
                  </a:cubicBezTo>
                  <a:cubicBezTo>
                    <a:pt x="5133" y="5554"/>
                    <a:pt x="3792" y="6578"/>
                    <a:pt x="3004" y="8075"/>
                  </a:cubicBezTo>
                  <a:cubicBezTo>
                    <a:pt x="2801" y="8463"/>
                    <a:pt x="2654" y="8877"/>
                    <a:pt x="2564" y="9308"/>
                  </a:cubicBezTo>
                  <a:cubicBezTo>
                    <a:pt x="1899" y="9685"/>
                    <a:pt x="1351" y="10228"/>
                    <a:pt x="987" y="10880"/>
                  </a:cubicBezTo>
                  <a:cubicBezTo>
                    <a:pt x="0" y="12665"/>
                    <a:pt x="506" y="15025"/>
                    <a:pt x="2139" y="16254"/>
                  </a:cubicBezTo>
                  <a:cubicBezTo>
                    <a:pt x="2550" y="16561"/>
                    <a:pt x="3023" y="16788"/>
                    <a:pt x="3527" y="16919"/>
                  </a:cubicBezTo>
                  <a:cubicBezTo>
                    <a:pt x="3669" y="17061"/>
                    <a:pt x="3821" y="17193"/>
                    <a:pt x="3980" y="17311"/>
                  </a:cubicBezTo>
                  <a:cubicBezTo>
                    <a:pt x="4235" y="17505"/>
                    <a:pt x="4514" y="17675"/>
                    <a:pt x="4812" y="17817"/>
                  </a:cubicBezTo>
                  <a:cubicBezTo>
                    <a:pt x="5072" y="18837"/>
                    <a:pt x="5662" y="19752"/>
                    <a:pt x="6497" y="20386"/>
                  </a:cubicBezTo>
                  <a:cubicBezTo>
                    <a:pt x="6569" y="20437"/>
                    <a:pt x="6644" y="20493"/>
                    <a:pt x="6724" y="20545"/>
                  </a:cubicBezTo>
                  <a:cubicBezTo>
                    <a:pt x="6942" y="21693"/>
                    <a:pt x="7654" y="22718"/>
                    <a:pt x="8651" y="23327"/>
                  </a:cubicBezTo>
                  <a:cubicBezTo>
                    <a:pt x="8731" y="23638"/>
                    <a:pt x="8849" y="23941"/>
                    <a:pt x="8995" y="24224"/>
                  </a:cubicBezTo>
                  <a:cubicBezTo>
                    <a:pt x="9553" y="25292"/>
                    <a:pt x="10582" y="26098"/>
                    <a:pt x="11815" y="26434"/>
                  </a:cubicBezTo>
                  <a:cubicBezTo>
                    <a:pt x="11852" y="26443"/>
                    <a:pt x="11891" y="26453"/>
                    <a:pt x="11928" y="26462"/>
                  </a:cubicBezTo>
                  <a:cubicBezTo>
                    <a:pt x="12183" y="26902"/>
                    <a:pt x="12514" y="27284"/>
                    <a:pt x="12905" y="27600"/>
                  </a:cubicBezTo>
                  <a:cubicBezTo>
                    <a:pt x="13632" y="28177"/>
                    <a:pt x="14563" y="28498"/>
                    <a:pt x="15526" y="28498"/>
                  </a:cubicBezTo>
                  <a:cubicBezTo>
                    <a:pt x="16424" y="28498"/>
                    <a:pt x="17306" y="28214"/>
                    <a:pt x="18015" y="27704"/>
                  </a:cubicBezTo>
                  <a:cubicBezTo>
                    <a:pt x="19181" y="27572"/>
                    <a:pt x="20384" y="27180"/>
                    <a:pt x="21532" y="26562"/>
                  </a:cubicBezTo>
                  <a:cubicBezTo>
                    <a:pt x="22869" y="25834"/>
                    <a:pt x="23941" y="24890"/>
                    <a:pt x="24974" y="23978"/>
                  </a:cubicBezTo>
                  <a:cubicBezTo>
                    <a:pt x="25239" y="23747"/>
                    <a:pt x="25499" y="23516"/>
                    <a:pt x="25767" y="23289"/>
                  </a:cubicBezTo>
                  <a:cubicBezTo>
                    <a:pt x="26968" y="22265"/>
                    <a:pt x="28606" y="20862"/>
                    <a:pt x="29049" y="18723"/>
                  </a:cubicBezTo>
                  <a:cubicBezTo>
                    <a:pt x="29347" y="17298"/>
                    <a:pt x="29031" y="15914"/>
                    <a:pt x="28681" y="14752"/>
                  </a:cubicBezTo>
                  <a:cubicBezTo>
                    <a:pt x="27661" y="11342"/>
                    <a:pt x="25886" y="8090"/>
                    <a:pt x="23548" y="5346"/>
                  </a:cubicBezTo>
                  <a:cubicBezTo>
                    <a:pt x="22509" y="4118"/>
                    <a:pt x="21362" y="2848"/>
                    <a:pt x="20040" y="1829"/>
                  </a:cubicBezTo>
                  <a:cubicBezTo>
                    <a:pt x="18464" y="615"/>
                    <a:pt x="16900" y="1"/>
                    <a:pt x="154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0"/>
            <p:cNvSpPr/>
            <p:nvPr/>
          </p:nvSpPr>
          <p:spPr>
            <a:xfrm>
              <a:off x="-2574000" y="3801725"/>
              <a:ext cx="620275" cy="621800"/>
            </a:xfrm>
            <a:custGeom>
              <a:avLst/>
              <a:gdLst/>
              <a:ahLst/>
              <a:cxnLst/>
              <a:rect l="l" t="t" r="r" b="b"/>
              <a:pathLst>
                <a:path w="24811" h="24872" extrusionOk="0">
                  <a:moveTo>
                    <a:pt x="12344" y="0"/>
                  </a:moveTo>
                  <a:cubicBezTo>
                    <a:pt x="11925" y="0"/>
                    <a:pt x="11501" y="64"/>
                    <a:pt x="11074" y="204"/>
                  </a:cubicBezTo>
                  <a:cubicBezTo>
                    <a:pt x="8458" y="1064"/>
                    <a:pt x="6220" y="2764"/>
                    <a:pt x="4028" y="4436"/>
                  </a:cubicBezTo>
                  <a:cubicBezTo>
                    <a:pt x="2956" y="5252"/>
                    <a:pt x="1851" y="6112"/>
                    <a:pt x="1224" y="7302"/>
                  </a:cubicBezTo>
                  <a:cubicBezTo>
                    <a:pt x="1" y="9638"/>
                    <a:pt x="1936" y="12334"/>
                    <a:pt x="3165" y="14271"/>
                  </a:cubicBezTo>
                  <a:cubicBezTo>
                    <a:pt x="4728" y="16736"/>
                    <a:pt x="6299" y="19214"/>
                    <a:pt x="8193" y="21435"/>
                  </a:cubicBezTo>
                  <a:cubicBezTo>
                    <a:pt x="9422" y="22869"/>
                    <a:pt x="10871" y="24253"/>
                    <a:pt x="12698" y="24706"/>
                  </a:cubicBezTo>
                  <a:cubicBezTo>
                    <a:pt x="13149" y="24820"/>
                    <a:pt x="13609" y="24872"/>
                    <a:pt x="14069" y="24872"/>
                  </a:cubicBezTo>
                  <a:cubicBezTo>
                    <a:pt x="15355" y="24872"/>
                    <a:pt x="16648" y="24465"/>
                    <a:pt x="17788" y="23847"/>
                  </a:cubicBezTo>
                  <a:cubicBezTo>
                    <a:pt x="19304" y="23030"/>
                    <a:pt x="20484" y="21845"/>
                    <a:pt x="21774" y="20744"/>
                  </a:cubicBezTo>
                  <a:cubicBezTo>
                    <a:pt x="22973" y="19720"/>
                    <a:pt x="24244" y="18606"/>
                    <a:pt x="24583" y="16986"/>
                  </a:cubicBezTo>
                  <a:cubicBezTo>
                    <a:pt x="24810" y="15904"/>
                    <a:pt x="24560" y="14781"/>
                    <a:pt x="24244" y="13723"/>
                  </a:cubicBezTo>
                  <a:cubicBezTo>
                    <a:pt x="23265" y="10465"/>
                    <a:pt x="21594" y="7424"/>
                    <a:pt x="19394" y="4837"/>
                  </a:cubicBezTo>
                  <a:cubicBezTo>
                    <a:pt x="18525" y="3812"/>
                    <a:pt x="17392" y="2518"/>
                    <a:pt x="16102" y="1531"/>
                  </a:cubicBezTo>
                  <a:cubicBezTo>
                    <a:pt x="14953" y="644"/>
                    <a:pt x="13676" y="0"/>
                    <a:pt x="12344" y="0"/>
                  </a:cubicBezTo>
                  <a:close/>
                </a:path>
              </a:pathLst>
            </a:custGeom>
            <a:solidFill>
              <a:srgbClr val="7CA8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0"/>
            <p:cNvSpPr/>
            <p:nvPr/>
          </p:nvSpPr>
          <p:spPr>
            <a:xfrm>
              <a:off x="-2234025" y="4121175"/>
              <a:ext cx="141800" cy="98050"/>
            </a:xfrm>
            <a:custGeom>
              <a:avLst/>
              <a:gdLst/>
              <a:ahLst/>
              <a:cxnLst/>
              <a:rect l="l" t="t" r="r" b="b"/>
              <a:pathLst>
                <a:path w="5672" h="3922" extrusionOk="0">
                  <a:moveTo>
                    <a:pt x="5502" y="1"/>
                  </a:moveTo>
                  <a:cubicBezTo>
                    <a:pt x="2135" y="520"/>
                    <a:pt x="1" y="3760"/>
                    <a:pt x="1" y="3760"/>
                  </a:cubicBezTo>
                  <a:cubicBezTo>
                    <a:pt x="421" y="3869"/>
                    <a:pt x="853" y="3921"/>
                    <a:pt x="1287" y="3921"/>
                  </a:cubicBezTo>
                  <a:cubicBezTo>
                    <a:pt x="2238" y="3921"/>
                    <a:pt x="3195" y="3669"/>
                    <a:pt x="4029" y="3211"/>
                  </a:cubicBezTo>
                  <a:cubicBezTo>
                    <a:pt x="4685" y="2849"/>
                    <a:pt x="5308" y="2315"/>
                    <a:pt x="5526" y="1592"/>
                  </a:cubicBezTo>
                  <a:cubicBezTo>
                    <a:pt x="5672" y="1073"/>
                    <a:pt x="5601" y="530"/>
                    <a:pt x="55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0"/>
            <p:cNvSpPr/>
            <p:nvPr/>
          </p:nvSpPr>
          <p:spPr>
            <a:xfrm>
              <a:off x="-2315475" y="4019625"/>
              <a:ext cx="219000" cy="195550"/>
            </a:xfrm>
            <a:custGeom>
              <a:avLst/>
              <a:gdLst/>
              <a:ahLst/>
              <a:cxnLst/>
              <a:rect l="l" t="t" r="r" b="b"/>
              <a:pathLst>
                <a:path w="8760" h="7822" extrusionOk="0">
                  <a:moveTo>
                    <a:pt x="7020" y="0"/>
                  </a:moveTo>
                  <a:cubicBezTo>
                    <a:pt x="6993" y="0"/>
                    <a:pt x="6966" y="2"/>
                    <a:pt x="6937" y="7"/>
                  </a:cubicBezTo>
                  <a:cubicBezTo>
                    <a:pt x="6696" y="44"/>
                    <a:pt x="6404" y="247"/>
                    <a:pt x="6016" y="593"/>
                  </a:cubicBezTo>
                  <a:cubicBezTo>
                    <a:pt x="5789" y="791"/>
                    <a:pt x="5563" y="989"/>
                    <a:pt x="5323" y="1182"/>
                  </a:cubicBezTo>
                  <a:cubicBezTo>
                    <a:pt x="5120" y="1347"/>
                    <a:pt x="4917" y="1513"/>
                    <a:pt x="4708" y="1674"/>
                  </a:cubicBezTo>
                  <a:cubicBezTo>
                    <a:pt x="4142" y="2094"/>
                    <a:pt x="3551" y="2500"/>
                    <a:pt x="2947" y="2873"/>
                  </a:cubicBezTo>
                  <a:cubicBezTo>
                    <a:pt x="2607" y="3080"/>
                    <a:pt x="2258" y="3278"/>
                    <a:pt x="1908" y="3468"/>
                  </a:cubicBezTo>
                  <a:cubicBezTo>
                    <a:pt x="1545" y="3662"/>
                    <a:pt x="1171" y="3851"/>
                    <a:pt x="799" y="4025"/>
                  </a:cubicBezTo>
                  <a:cubicBezTo>
                    <a:pt x="605" y="4115"/>
                    <a:pt x="397" y="4224"/>
                    <a:pt x="242" y="4374"/>
                  </a:cubicBezTo>
                  <a:cubicBezTo>
                    <a:pt x="129" y="4474"/>
                    <a:pt x="44" y="4606"/>
                    <a:pt x="25" y="4766"/>
                  </a:cubicBezTo>
                  <a:cubicBezTo>
                    <a:pt x="1" y="4936"/>
                    <a:pt x="72" y="5111"/>
                    <a:pt x="142" y="5267"/>
                  </a:cubicBezTo>
                  <a:cubicBezTo>
                    <a:pt x="724" y="6532"/>
                    <a:pt x="1918" y="7477"/>
                    <a:pt x="3259" y="7822"/>
                  </a:cubicBezTo>
                  <a:cubicBezTo>
                    <a:pt x="3259" y="7822"/>
                    <a:pt x="5393" y="4582"/>
                    <a:pt x="8760" y="4063"/>
                  </a:cubicBezTo>
                  <a:cubicBezTo>
                    <a:pt x="8557" y="3014"/>
                    <a:pt x="8254" y="1985"/>
                    <a:pt x="7853" y="998"/>
                  </a:cubicBezTo>
                  <a:cubicBezTo>
                    <a:pt x="7579" y="314"/>
                    <a:pt x="7341" y="0"/>
                    <a:pt x="7020" y="0"/>
                  </a:cubicBezTo>
                  <a:close/>
                </a:path>
              </a:pathLst>
            </a:custGeom>
            <a:solidFill>
              <a:srgbClr val="AF21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0"/>
            <p:cNvSpPr/>
            <p:nvPr/>
          </p:nvSpPr>
          <p:spPr>
            <a:xfrm>
              <a:off x="-2453100" y="3961100"/>
              <a:ext cx="156175" cy="133450"/>
            </a:xfrm>
            <a:custGeom>
              <a:avLst/>
              <a:gdLst/>
              <a:ahLst/>
              <a:cxnLst/>
              <a:rect l="l" t="t" r="r" b="b"/>
              <a:pathLst>
                <a:path w="6247" h="5338" extrusionOk="0">
                  <a:moveTo>
                    <a:pt x="2331" y="0"/>
                  </a:moveTo>
                  <a:cubicBezTo>
                    <a:pt x="2067" y="0"/>
                    <a:pt x="1805" y="40"/>
                    <a:pt x="1554" y="129"/>
                  </a:cubicBezTo>
                  <a:cubicBezTo>
                    <a:pt x="709" y="430"/>
                    <a:pt x="118" y="1290"/>
                    <a:pt x="57" y="2182"/>
                  </a:cubicBezTo>
                  <a:cubicBezTo>
                    <a:pt x="0" y="3080"/>
                    <a:pt x="439" y="3972"/>
                    <a:pt x="1138" y="4538"/>
                  </a:cubicBezTo>
                  <a:cubicBezTo>
                    <a:pt x="1704" y="4999"/>
                    <a:pt x="2607" y="5337"/>
                    <a:pt x="3449" y="5337"/>
                  </a:cubicBezTo>
                  <a:cubicBezTo>
                    <a:pt x="4153" y="5337"/>
                    <a:pt x="4814" y="5101"/>
                    <a:pt x="5199" y="4501"/>
                  </a:cubicBezTo>
                  <a:cubicBezTo>
                    <a:pt x="6247" y="2862"/>
                    <a:pt x="5440" y="1125"/>
                    <a:pt x="3768" y="345"/>
                  </a:cubicBezTo>
                  <a:cubicBezTo>
                    <a:pt x="3320" y="137"/>
                    <a:pt x="2822" y="0"/>
                    <a:pt x="23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-2332250" y="3871675"/>
              <a:ext cx="154700" cy="145525"/>
            </a:xfrm>
            <a:custGeom>
              <a:avLst/>
              <a:gdLst/>
              <a:ahLst/>
              <a:cxnLst/>
              <a:rect l="l" t="t" r="r" b="b"/>
              <a:pathLst>
                <a:path w="6188" h="5821" extrusionOk="0">
                  <a:moveTo>
                    <a:pt x="3076" y="0"/>
                  </a:moveTo>
                  <a:cubicBezTo>
                    <a:pt x="1817" y="0"/>
                    <a:pt x="574" y="879"/>
                    <a:pt x="275" y="2128"/>
                  </a:cubicBezTo>
                  <a:cubicBezTo>
                    <a:pt x="1" y="3275"/>
                    <a:pt x="554" y="4550"/>
                    <a:pt x="1526" y="5216"/>
                  </a:cubicBezTo>
                  <a:cubicBezTo>
                    <a:pt x="2051" y="5574"/>
                    <a:pt x="2857" y="5820"/>
                    <a:pt x="3614" y="5820"/>
                  </a:cubicBezTo>
                  <a:cubicBezTo>
                    <a:pt x="4047" y="5820"/>
                    <a:pt x="4465" y="5739"/>
                    <a:pt x="4804" y="5552"/>
                  </a:cubicBezTo>
                  <a:cubicBezTo>
                    <a:pt x="5847" y="4975"/>
                    <a:pt x="6187" y="3408"/>
                    <a:pt x="5922" y="2312"/>
                  </a:cubicBezTo>
                  <a:cubicBezTo>
                    <a:pt x="5918" y="2279"/>
                    <a:pt x="5909" y="2242"/>
                    <a:pt x="5900" y="2209"/>
                  </a:cubicBezTo>
                  <a:cubicBezTo>
                    <a:pt x="5592" y="1128"/>
                    <a:pt x="4647" y="235"/>
                    <a:pt x="3538" y="41"/>
                  </a:cubicBezTo>
                  <a:cubicBezTo>
                    <a:pt x="3385" y="14"/>
                    <a:pt x="3230" y="0"/>
                    <a:pt x="30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-2309425" y="4106300"/>
              <a:ext cx="55975" cy="49375"/>
            </a:xfrm>
            <a:custGeom>
              <a:avLst/>
              <a:gdLst/>
              <a:ahLst/>
              <a:cxnLst/>
              <a:rect l="l" t="t" r="r" b="b"/>
              <a:pathLst>
                <a:path w="2239" h="1975" extrusionOk="0">
                  <a:moveTo>
                    <a:pt x="1662" y="1"/>
                  </a:moveTo>
                  <a:cubicBezTo>
                    <a:pt x="1303" y="195"/>
                    <a:pt x="929" y="384"/>
                    <a:pt x="557" y="558"/>
                  </a:cubicBezTo>
                  <a:cubicBezTo>
                    <a:pt x="363" y="648"/>
                    <a:pt x="155" y="757"/>
                    <a:pt x="0" y="903"/>
                  </a:cubicBezTo>
                  <a:cubicBezTo>
                    <a:pt x="164" y="1276"/>
                    <a:pt x="467" y="1607"/>
                    <a:pt x="878" y="1842"/>
                  </a:cubicBezTo>
                  <a:cubicBezTo>
                    <a:pt x="1029" y="1930"/>
                    <a:pt x="1209" y="1974"/>
                    <a:pt x="1387" y="1974"/>
                  </a:cubicBezTo>
                  <a:cubicBezTo>
                    <a:pt x="1699" y="1974"/>
                    <a:pt x="2004" y="1836"/>
                    <a:pt x="2125" y="1550"/>
                  </a:cubicBezTo>
                  <a:cubicBezTo>
                    <a:pt x="2238" y="1262"/>
                    <a:pt x="2130" y="931"/>
                    <a:pt x="1983" y="652"/>
                  </a:cubicBezTo>
                  <a:cubicBezTo>
                    <a:pt x="1875" y="435"/>
                    <a:pt x="1737" y="227"/>
                    <a:pt x="16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-2241800" y="4061350"/>
              <a:ext cx="59400" cy="59175"/>
            </a:xfrm>
            <a:custGeom>
              <a:avLst/>
              <a:gdLst/>
              <a:ahLst/>
              <a:cxnLst/>
              <a:rect l="l" t="t" r="r" b="b"/>
              <a:pathLst>
                <a:path w="2376" h="2367" extrusionOk="0">
                  <a:moveTo>
                    <a:pt x="1761" y="0"/>
                  </a:moveTo>
                  <a:cubicBezTo>
                    <a:pt x="1195" y="430"/>
                    <a:pt x="604" y="831"/>
                    <a:pt x="0" y="1204"/>
                  </a:cubicBezTo>
                  <a:cubicBezTo>
                    <a:pt x="284" y="1492"/>
                    <a:pt x="501" y="1842"/>
                    <a:pt x="813" y="2091"/>
                  </a:cubicBezTo>
                  <a:cubicBezTo>
                    <a:pt x="1022" y="2256"/>
                    <a:pt x="1300" y="2367"/>
                    <a:pt x="1560" y="2367"/>
                  </a:cubicBezTo>
                  <a:cubicBezTo>
                    <a:pt x="1739" y="2367"/>
                    <a:pt x="1910" y="2314"/>
                    <a:pt x="2045" y="2191"/>
                  </a:cubicBezTo>
                  <a:cubicBezTo>
                    <a:pt x="2376" y="1875"/>
                    <a:pt x="2282" y="1326"/>
                    <a:pt x="2101" y="907"/>
                  </a:cubicBezTo>
                  <a:cubicBezTo>
                    <a:pt x="1970" y="613"/>
                    <a:pt x="1809" y="312"/>
                    <a:pt x="17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-2182425" y="4019775"/>
              <a:ext cx="64000" cy="56325"/>
            </a:xfrm>
            <a:custGeom>
              <a:avLst/>
              <a:gdLst/>
              <a:ahLst/>
              <a:cxnLst/>
              <a:rect l="l" t="t" r="r" b="b"/>
              <a:pathLst>
                <a:path w="2560" h="2253" extrusionOk="0">
                  <a:moveTo>
                    <a:pt x="1615" y="1"/>
                  </a:moveTo>
                  <a:cubicBezTo>
                    <a:pt x="1374" y="38"/>
                    <a:pt x="1082" y="241"/>
                    <a:pt x="694" y="587"/>
                  </a:cubicBezTo>
                  <a:cubicBezTo>
                    <a:pt x="467" y="790"/>
                    <a:pt x="236" y="983"/>
                    <a:pt x="1" y="1176"/>
                  </a:cubicBezTo>
                  <a:cubicBezTo>
                    <a:pt x="175" y="1214"/>
                    <a:pt x="336" y="1299"/>
                    <a:pt x="482" y="1403"/>
                  </a:cubicBezTo>
                  <a:cubicBezTo>
                    <a:pt x="794" y="1635"/>
                    <a:pt x="1044" y="1951"/>
                    <a:pt x="1389" y="2135"/>
                  </a:cubicBezTo>
                  <a:cubicBezTo>
                    <a:pt x="1530" y="2210"/>
                    <a:pt x="1699" y="2252"/>
                    <a:pt x="1862" y="2252"/>
                  </a:cubicBezTo>
                  <a:cubicBezTo>
                    <a:pt x="2099" y="2252"/>
                    <a:pt x="2323" y="2164"/>
                    <a:pt x="2433" y="1960"/>
                  </a:cubicBezTo>
                  <a:cubicBezTo>
                    <a:pt x="2559" y="1724"/>
                    <a:pt x="2489" y="1426"/>
                    <a:pt x="2389" y="1171"/>
                  </a:cubicBezTo>
                  <a:cubicBezTo>
                    <a:pt x="2224" y="737"/>
                    <a:pt x="1965" y="303"/>
                    <a:pt x="16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0"/>
            <p:cNvSpPr/>
            <p:nvPr/>
          </p:nvSpPr>
          <p:spPr>
            <a:xfrm>
              <a:off x="-2610125" y="4020100"/>
              <a:ext cx="400925" cy="421850"/>
            </a:xfrm>
            <a:custGeom>
              <a:avLst/>
              <a:gdLst/>
              <a:ahLst/>
              <a:cxnLst/>
              <a:rect l="l" t="t" r="r" b="b"/>
              <a:pathLst>
                <a:path w="16037" h="16874" extrusionOk="0">
                  <a:moveTo>
                    <a:pt x="3930" y="2816"/>
                  </a:moveTo>
                  <a:cubicBezTo>
                    <a:pt x="4137" y="2816"/>
                    <a:pt x="4368" y="2930"/>
                    <a:pt x="4525" y="3113"/>
                  </a:cubicBezTo>
                  <a:cubicBezTo>
                    <a:pt x="4662" y="3279"/>
                    <a:pt x="4719" y="3473"/>
                    <a:pt x="4676" y="3643"/>
                  </a:cubicBezTo>
                  <a:cubicBezTo>
                    <a:pt x="4643" y="3784"/>
                    <a:pt x="4549" y="3930"/>
                    <a:pt x="4401" y="4077"/>
                  </a:cubicBezTo>
                  <a:cubicBezTo>
                    <a:pt x="4072" y="4412"/>
                    <a:pt x="3603" y="4597"/>
                    <a:pt x="3132" y="4619"/>
                  </a:cubicBezTo>
                  <a:cubicBezTo>
                    <a:pt x="3009" y="4375"/>
                    <a:pt x="2952" y="4120"/>
                    <a:pt x="2962" y="3869"/>
                  </a:cubicBezTo>
                  <a:cubicBezTo>
                    <a:pt x="2990" y="3335"/>
                    <a:pt x="3415" y="2854"/>
                    <a:pt x="3882" y="2816"/>
                  </a:cubicBezTo>
                  <a:close/>
                  <a:moveTo>
                    <a:pt x="6292" y="4997"/>
                  </a:moveTo>
                  <a:cubicBezTo>
                    <a:pt x="6428" y="4997"/>
                    <a:pt x="6574" y="5043"/>
                    <a:pt x="6687" y="5129"/>
                  </a:cubicBezTo>
                  <a:cubicBezTo>
                    <a:pt x="6753" y="5177"/>
                    <a:pt x="6866" y="5277"/>
                    <a:pt x="6866" y="5423"/>
                  </a:cubicBezTo>
                  <a:cubicBezTo>
                    <a:pt x="6866" y="5635"/>
                    <a:pt x="6659" y="5833"/>
                    <a:pt x="6451" y="5914"/>
                  </a:cubicBezTo>
                  <a:cubicBezTo>
                    <a:pt x="6293" y="5975"/>
                    <a:pt x="6118" y="5996"/>
                    <a:pt x="5943" y="5996"/>
                  </a:cubicBezTo>
                  <a:cubicBezTo>
                    <a:pt x="5793" y="5996"/>
                    <a:pt x="5643" y="5980"/>
                    <a:pt x="5502" y="5961"/>
                  </a:cubicBezTo>
                  <a:cubicBezTo>
                    <a:pt x="5464" y="5957"/>
                    <a:pt x="5427" y="5951"/>
                    <a:pt x="5393" y="5946"/>
                  </a:cubicBezTo>
                  <a:cubicBezTo>
                    <a:pt x="5493" y="5569"/>
                    <a:pt x="5733" y="5149"/>
                    <a:pt x="6130" y="5022"/>
                  </a:cubicBezTo>
                  <a:cubicBezTo>
                    <a:pt x="6180" y="5005"/>
                    <a:pt x="6235" y="4997"/>
                    <a:pt x="6292" y="4997"/>
                  </a:cubicBezTo>
                  <a:close/>
                  <a:moveTo>
                    <a:pt x="9017" y="7738"/>
                  </a:moveTo>
                  <a:cubicBezTo>
                    <a:pt x="9103" y="7738"/>
                    <a:pt x="9172" y="7754"/>
                    <a:pt x="9213" y="7788"/>
                  </a:cubicBezTo>
                  <a:cubicBezTo>
                    <a:pt x="9294" y="7849"/>
                    <a:pt x="9317" y="8019"/>
                    <a:pt x="9261" y="8156"/>
                  </a:cubicBezTo>
                  <a:cubicBezTo>
                    <a:pt x="9189" y="8317"/>
                    <a:pt x="9030" y="8468"/>
                    <a:pt x="8779" y="8601"/>
                  </a:cubicBezTo>
                  <a:cubicBezTo>
                    <a:pt x="8443" y="8782"/>
                    <a:pt x="8059" y="8867"/>
                    <a:pt x="7674" y="8867"/>
                  </a:cubicBezTo>
                  <a:cubicBezTo>
                    <a:pt x="7609" y="8867"/>
                    <a:pt x="7545" y="8865"/>
                    <a:pt x="7480" y="8860"/>
                  </a:cubicBezTo>
                  <a:cubicBezTo>
                    <a:pt x="7731" y="8336"/>
                    <a:pt x="8208" y="7912"/>
                    <a:pt x="8779" y="7770"/>
                  </a:cubicBezTo>
                  <a:cubicBezTo>
                    <a:pt x="8866" y="7749"/>
                    <a:pt x="8947" y="7738"/>
                    <a:pt x="9017" y="7738"/>
                  </a:cubicBezTo>
                  <a:close/>
                  <a:moveTo>
                    <a:pt x="10753" y="9847"/>
                  </a:moveTo>
                  <a:cubicBezTo>
                    <a:pt x="10782" y="9847"/>
                    <a:pt x="10800" y="9852"/>
                    <a:pt x="10804" y="9861"/>
                  </a:cubicBezTo>
                  <a:cubicBezTo>
                    <a:pt x="10838" y="9880"/>
                    <a:pt x="10867" y="10026"/>
                    <a:pt x="10810" y="10215"/>
                  </a:cubicBezTo>
                  <a:cubicBezTo>
                    <a:pt x="10612" y="10891"/>
                    <a:pt x="9945" y="11396"/>
                    <a:pt x="9241" y="11462"/>
                  </a:cubicBezTo>
                  <a:cubicBezTo>
                    <a:pt x="9261" y="11382"/>
                    <a:pt x="9285" y="11306"/>
                    <a:pt x="9313" y="11231"/>
                  </a:cubicBezTo>
                  <a:cubicBezTo>
                    <a:pt x="9529" y="10621"/>
                    <a:pt x="9964" y="10140"/>
                    <a:pt x="10493" y="9913"/>
                  </a:cubicBezTo>
                  <a:cubicBezTo>
                    <a:pt x="10616" y="9866"/>
                    <a:pt x="10701" y="9847"/>
                    <a:pt x="10753" y="9847"/>
                  </a:cubicBezTo>
                  <a:close/>
                  <a:moveTo>
                    <a:pt x="12807" y="12689"/>
                  </a:moveTo>
                  <a:cubicBezTo>
                    <a:pt x="12826" y="12689"/>
                    <a:pt x="12844" y="12694"/>
                    <a:pt x="12859" y="12700"/>
                  </a:cubicBezTo>
                  <a:cubicBezTo>
                    <a:pt x="13020" y="12737"/>
                    <a:pt x="13138" y="12977"/>
                    <a:pt x="13095" y="13186"/>
                  </a:cubicBezTo>
                  <a:cubicBezTo>
                    <a:pt x="13033" y="13511"/>
                    <a:pt x="12726" y="13742"/>
                    <a:pt x="12552" y="13855"/>
                  </a:cubicBezTo>
                  <a:cubicBezTo>
                    <a:pt x="12382" y="13960"/>
                    <a:pt x="12192" y="14040"/>
                    <a:pt x="11994" y="14092"/>
                  </a:cubicBezTo>
                  <a:cubicBezTo>
                    <a:pt x="11994" y="13742"/>
                    <a:pt x="12085" y="13393"/>
                    <a:pt x="12273" y="13096"/>
                  </a:cubicBezTo>
                  <a:cubicBezTo>
                    <a:pt x="12401" y="12883"/>
                    <a:pt x="12623" y="12689"/>
                    <a:pt x="12807" y="12689"/>
                  </a:cubicBezTo>
                  <a:close/>
                  <a:moveTo>
                    <a:pt x="3091" y="0"/>
                  </a:moveTo>
                  <a:cubicBezTo>
                    <a:pt x="2107" y="0"/>
                    <a:pt x="1120" y="528"/>
                    <a:pt x="639" y="1400"/>
                  </a:cubicBezTo>
                  <a:cubicBezTo>
                    <a:pt x="1" y="2551"/>
                    <a:pt x="341" y="4129"/>
                    <a:pt x="1394" y="4917"/>
                  </a:cubicBezTo>
                  <a:cubicBezTo>
                    <a:pt x="1766" y="5201"/>
                    <a:pt x="2211" y="5366"/>
                    <a:pt x="2673" y="5423"/>
                  </a:cubicBezTo>
                  <a:cubicBezTo>
                    <a:pt x="2829" y="5630"/>
                    <a:pt x="3019" y="5820"/>
                    <a:pt x="3235" y="5979"/>
                  </a:cubicBezTo>
                  <a:cubicBezTo>
                    <a:pt x="3594" y="6249"/>
                    <a:pt x="4010" y="6452"/>
                    <a:pt x="4506" y="6594"/>
                  </a:cubicBezTo>
                  <a:cubicBezTo>
                    <a:pt x="4534" y="7548"/>
                    <a:pt x="4987" y="8472"/>
                    <a:pt x="5757" y="9054"/>
                  </a:cubicBezTo>
                  <a:cubicBezTo>
                    <a:pt x="5979" y="9228"/>
                    <a:pt x="6229" y="9365"/>
                    <a:pt x="6489" y="9464"/>
                  </a:cubicBezTo>
                  <a:cubicBezTo>
                    <a:pt x="6484" y="9531"/>
                    <a:pt x="6484" y="9601"/>
                    <a:pt x="6484" y="9668"/>
                  </a:cubicBezTo>
                  <a:cubicBezTo>
                    <a:pt x="6503" y="10796"/>
                    <a:pt x="7297" y="11830"/>
                    <a:pt x="8350" y="12170"/>
                  </a:cubicBezTo>
                  <a:cubicBezTo>
                    <a:pt x="8363" y="12595"/>
                    <a:pt x="8472" y="13011"/>
                    <a:pt x="8661" y="13374"/>
                  </a:cubicBezTo>
                  <a:cubicBezTo>
                    <a:pt x="9034" y="14092"/>
                    <a:pt x="9733" y="14635"/>
                    <a:pt x="10578" y="14862"/>
                  </a:cubicBezTo>
                  <a:cubicBezTo>
                    <a:pt x="10823" y="14928"/>
                    <a:pt x="11065" y="14966"/>
                    <a:pt x="11310" y="14975"/>
                  </a:cubicBezTo>
                  <a:cubicBezTo>
                    <a:pt x="11471" y="15485"/>
                    <a:pt x="11767" y="15952"/>
                    <a:pt x="12192" y="16292"/>
                  </a:cubicBezTo>
                  <a:cubicBezTo>
                    <a:pt x="12684" y="16684"/>
                    <a:pt x="13297" y="16873"/>
                    <a:pt x="13912" y="16873"/>
                  </a:cubicBezTo>
                  <a:cubicBezTo>
                    <a:pt x="14635" y="16873"/>
                    <a:pt x="15352" y="16609"/>
                    <a:pt x="15876" y="16094"/>
                  </a:cubicBezTo>
                  <a:cubicBezTo>
                    <a:pt x="16037" y="15934"/>
                    <a:pt x="16037" y="15674"/>
                    <a:pt x="15876" y="15513"/>
                  </a:cubicBezTo>
                  <a:cubicBezTo>
                    <a:pt x="15796" y="15433"/>
                    <a:pt x="15691" y="15393"/>
                    <a:pt x="15586" y="15393"/>
                  </a:cubicBezTo>
                  <a:cubicBezTo>
                    <a:pt x="15481" y="15393"/>
                    <a:pt x="15376" y="15433"/>
                    <a:pt x="15295" y="15513"/>
                  </a:cubicBezTo>
                  <a:cubicBezTo>
                    <a:pt x="14935" y="15871"/>
                    <a:pt x="14423" y="16054"/>
                    <a:pt x="13913" y="16054"/>
                  </a:cubicBezTo>
                  <a:cubicBezTo>
                    <a:pt x="13479" y="16054"/>
                    <a:pt x="13046" y="15922"/>
                    <a:pt x="12708" y="15651"/>
                  </a:cubicBezTo>
                  <a:cubicBezTo>
                    <a:pt x="12458" y="15452"/>
                    <a:pt x="12273" y="15193"/>
                    <a:pt x="12151" y="14895"/>
                  </a:cubicBezTo>
                  <a:cubicBezTo>
                    <a:pt x="12447" y="14824"/>
                    <a:pt x="12731" y="14711"/>
                    <a:pt x="12986" y="14550"/>
                  </a:cubicBezTo>
                  <a:cubicBezTo>
                    <a:pt x="13487" y="14239"/>
                    <a:pt x="13813" y="13809"/>
                    <a:pt x="13903" y="13341"/>
                  </a:cubicBezTo>
                  <a:cubicBezTo>
                    <a:pt x="14011" y="12765"/>
                    <a:pt x="13694" y="12052"/>
                    <a:pt x="13048" y="11901"/>
                  </a:cubicBezTo>
                  <a:cubicBezTo>
                    <a:pt x="12964" y="11881"/>
                    <a:pt x="12882" y="11872"/>
                    <a:pt x="12801" y="11872"/>
                  </a:cubicBezTo>
                  <a:cubicBezTo>
                    <a:pt x="12266" y="11872"/>
                    <a:pt x="11817" y="12276"/>
                    <a:pt x="11579" y="12661"/>
                  </a:cubicBezTo>
                  <a:cubicBezTo>
                    <a:pt x="11296" y="13105"/>
                    <a:pt x="11168" y="13624"/>
                    <a:pt x="11173" y="14144"/>
                  </a:cubicBezTo>
                  <a:cubicBezTo>
                    <a:pt x="11050" y="14130"/>
                    <a:pt x="10923" y="14106"/>
                    <a:pt x="10795" y="14073"/>
                  </a:cubicBezTo>
                  <a:cubicBezTo>
                    <a:pt x="10167" y="13903"/>
                    <a:pt x="9657" y="13511"/>
                    <a:pt x="9388" y="12996"/>
                  </a:cubicBezTo>
                  <a:cubicBezTo>
                    <a:pt x="9274" y="12779"/>
                    <a:pt x="9204" y="12539"/>
                    <a:pt x="9180" y="12284"/>
                  </a:cubicBezTo>
                  <a:cubicBezTo>
                    <a:pt x="10261" y="12246"/>
                    <a:pt x="11292" y="11490"/>
                    <a:pt x="11593" y="10442"/>
                  </a:cubicBezTo>
                  <a:cubicBezTo>
                    <a:pt x="11749" y="9913"/>
                    <a:pt x="11626" y="9431"/>
                    <a:pt x="11277" y="9186"/>
                  </a:cubicBezTo>
                  <a:cubicBezTo>
                    <a:pt x="11156" y="9105"/>
                    <a:pt x="10982" y="9028"/>
                    <a:pt x="10746" y="9028"/>
                  </a:cubicBezTo>
                  <a:cubicBezTo>
                    <a:pt x="10586" y="9028"/>
                    <a:pt x="10397" y="9064"/>
                    <a:pt x="10176" y="9158"/>
                  </a:cubicBezTo>
                  <a:cubicBezTo>
                    <a:pt x="9435" y="9474"/>
                    <a:pt x="8836" y="10130"/>
                    <a:pt x="8543" y="10952"/>
                  </a:cubicBezTo>
                  <a:cubicBezTo>
                    <a:pt x="8496" y="11074"/>
                    <a:pt x="8463" y="11203"/>
                    <a:pt x="8430" y="11325"/>
                  </a:cubicBezTo>
                  <a:cubicBezTo>
                    <a:pt x="7797" y="11042"/>
                    <a:pt x="7319" y="10376"/>
                    <a:pt x="7306" y="9668"/>
                  </a:cubicBezTo>
                  <a:lnTo>
                    <a:pt x="7306" y="9668"/>
                  </a:lnTo>
                  <a:cubicBezTo>
                    <a:pt x="7429" y="9682"/>
                    <a:pt x="7552" y="9689"/>
                    <a:pt x="7676" y="9689"/>
                  </a:cubicBezTo>
                  <a:cubicBezTo>
                    <a:pt x="8190" y="9689"/>
                    <a:pt x="8705" y="9570"/>
                    <a:pt x="9167" y="9322"/>
                  </a:cubicBezTo>
                  <a:cubicBezTo>
                    <a:pt x="9581" y="9101"/>
                    <a:pt x="9865" y="8818"/>
                    <a:pt x="10011" y="8478"/>
                  </a:cubicBezTo>
                  <a:cubicBezTo>
                    <a:pt x="10224" y="7991"/>
                    <a:pt x="10096" y="7424"/>
                    <a:pt x="9709" y="7132"/>
                  </a:cubicBezTo>
                  <a:cubicBezTo>
                    <a:pt x="9522" y="6992"/>
                    <a:pt x="9287" y="6919"/>
                    <a:pt x="9019" y="6919"/>
                  </a:cubicBezTo>
                  <a:cubicBezTo>
                    <a:pt x="8882" y="6919"/>
                    <a:pt x="8737" y="6938"/>
                    <a:pt x="8585" y="6977"/>
                  </a:cubicBezTo>
                  <a:cubicBezTo>
                    <a:pt x="7712" y="7188"/>
                    <a:pt x="7003" y="7845"/>
                    <a:pt x="6678" y="8653"/>
                  </a:cubicBezTo>
                  <a:cubicBezTo>
                    <a:pt x="6526" y="8586"/>
                    <a:pt x="6380" y="8501"/>
                    <a:pt x="6249" y="8402"/>
                  </a:cubicBezTo>
                  <a:cubicBezTo>
                    <a:pt x="5743" y="8015"/>
                    <a:pt x="5412" y="7406"/>
                    <a:pt x="5342" y="6768"/>
                  </a:cubicBezTo>
                  <a:lnTo>
                    <a:pt x="5342" y="6768"/>
                  </a:lnTo>
                  <a:cubicBezTo>
                    <a:pt x="5360" y="6773"/>
                    <a:pt x="5379" y="6773"/>
                    <a:pt x="5399" y="6778"/>
                  </a:cubicBezTo>
                  <a:cubicBezTo>
                    <a:pt x="5558" y="6798"/>
                    <a:pt x="5738" y="6815"/>
                    <a:pt x="5928" y="6815"/>
                  </a:cubicBezTo>
                  <a:cubicBezTo>
                    <a:pt x="6195" y="6815"/>
                    <a:pt x="6480" y="6781"/>
                    <a:pt x="6753" y="6674"/>
                  </a:cubicBezTo>
                  <a:cubicBezTo>
                    <a:pt x="7310" y="6456"/>
                    <a:pt x="7683" y="5951"/>
                    <a:pt x="7683" y="5423"/>
                  </a:cubicBezTo>
                  <a:cubicBezTo>
                    <a:pt x="7683" y="5055"/>
                    <a:pt x="7500" y="4704"/>
                    <a:pt x="7173" y="4469"/>
                  </a:cubicBezTo>
                  <a:cubicBezTo>
                    <a:pt x="6915" y="4278"/>
                    <a:pt x="6597" y="4177"/>
                    <a:pt x="6287" y="4177"/>
                  </a:cubicBezTo>
                  <a:cubicBezTo>
                    <a:pt x="6149" y="4177"/>
                    <a:pt x="6014" y="4197"/>
                    <a:pt x="5885" y="4237"/>
                  </a:cubicBezTo>
                  <a:cubicBezTo>
                    <a:pt x="5271" y="4431"/>
                    <a:pt x="4784" y="5011"/>
                    <a:pt x="4591" y="5767"/>
                  </a:cubicBezTo>
                  <a:cubicBezTo>
                    <a:pt x="4270" y="5659"/>
                    <a:pt x="3991" y="5521"/>
                    <a:pt x="3755" y="5347"/>
                  </a:cubicBezTo>
                  <a:cubicBezTo>
                    <a:pt x="4218" y="5229"/>
                    <a:pt x="4643" y="4998"/>
                    <a:pt x="4983" y="4658"/>
                  </a:cubicBezTo>
                  <a:cubicBezTo>
                    <a:pt x="5233" y="4403"/>
                    <a:pt x="5399" y="4129"/>
                    <a:pt x="5469" y="3845"/>
                  </a:cubicBezTo>
                  <a:cubicBezTo>
                    <a:pt x="5578" y="3416"/>
                    <a:pt x="5464" y="2958"/>
                    <a:pt x="5148" y="2585"/>
                  </a:cubicBezTo>
                  <a:cubicBezTo>
                    <a:pt x="4837" y="2212"/>
                    <a:pt x="4376" y="1995"/>
                    <a:pt x="3927" y="1995"/>
                  </a:cubicBezTo>
                  <a:cubicBezTo>
                    <a:pt x="3892" y="1995"/>
                    <a:pt x="3856" y="1997"/>
                    <a:pt x="3821" y="1999"/>
                  </a:cubicBezTo>
                  <a:cubicBezTo>
                    <a:pt x="2947" y="2065"/>
                    <a:pt x="2197" y="2887"/>
                    <a:pt x="2145" y="3826"/>
                  </a:cubicBezTo>
                  <a:cubicBezTo>
                    <a:pt x="2135" y="4035"/>
                    <a:pt x="2154" y="4242"/>
                    <a:pt x="2206" y="4449"/>
                  </a:cubicBezTo>
                  <a:cubicBezTo>
                    <a:pt x="2093" y="4403"/>
                    <a:pt x="1984" y="4336"/>
                    <a:pt x="1885" y="4261"/>
                  </a:cubicBezTo>
                  <a:cubicBezTo>
                    <a:pt x="1158" y="3718"/>
                    <a:pt x="917" y="2590"/>
                    <a:pt x="1356" y="1796"/>
                  </a:cubicBezTo>
                  <a:cubicBezTo>
                    <a:pt x="1690" y="1193"/>
                    <a:pt x="2399" y="822"/>
                    <a:pt x="3091" y="822"/>
                  </a:cubicBezTo>
                  <a:cubicBezTo>
                    <a:pt x="3309" y="822"/>
                    <a:pt x="3525" y="858"/>
                    <a:pt x="3727" y="936"/>
                  </a:cubicBezTo>
                  <a:cubicBezTo>
                    <a:pt x="3776" y="955"/>
                    <a:pt x="3826" y="964"/>
                    <a:pt x="3875" y="964"/>
                  </a:cubicBezTo>
                  <a:cubicBezTo>
                    <a:pt x="4039" y="964"/>
                    <a:pt x="4193" y="865"/>
                    <a:pt x="4255" y="701"/>
                  </a:cubicBezTo>
                  <a:cubicBezTo>
                    <a:pt x="4340" y="493"/>
                    <a:pt x="4231" y="252"/>
                    <a:pt x="4024" y="171"/>
                  </a:cubicBezTo>
                  <a:cubicBezTo>
                    <a:pt x="3725" y="55"/>
                    <a:pt x="3408" y="0"/>
                    <a:pt x="3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0"/>
            <p:cNvSpPr/>
            <p:nvPr/>
          </p:nvSpPr>
          <p:spPr>
            <a:xfrm>
              <a:off x="-2300925" y="3932275"/>
              <a:ext cx="74025" cy="57725"/>
            </a:xfrm>
            <a:custGeom>
              <a:avLst/>
              <a:gdLst/>
              <a:ahLst/>
              <a:cxnLst/>
              <a:rect l="l" t="t" r="r" b="b"/>
              <a:pathLst>
                <a:path w="2961" h="2309" extrusionOk="0">
                  <a:moveTo>
                    <a:pt x="1176" y="1"/>
                  </a:moveTo>
                  <a:cubicBezTo>
                    <a:pt x="808" y="1"/>
                    <a:pt x="481" y="148"/>
                    <a:pt x="306" y="432"/>
                  </a:cubicBezTo>
                  <a:cubicBezTo>
                    <a:pt x="0" y="923"/>
                    <a:pt x="278" y="1650"/>
                    <a:pt x="925" y="2051"/>
                  </a:cubicBezTo>
                  <a:cubicBezTo>
                    <a:pt x="1206" y="2225"/>
                    <a:pt x="1511" y="2309"/>
                    <a:pt x="1790" y="2309"/>
                  </a:cubicBezTo>
                  <a:cubicBezTo>
                    <a:pt x="2157" y="2309"/>
                    <a:pt x="2482" y="2163"/>
                    <a:pt x="2653" y="1881"/>
                  </a:cubicBezTo>
                  <a:cubicBezTo>
                    <a:pt x="2960" y="1385"/>
                    <a:pt x="2681" y="659"/>
                    <a:pt x="2034" y="256"/>
                  </a:cubicBezTo>
                  <a:cubicBezTo>
                    <a:pt x="1755" y="84"/>
                    <a:pt x="1454" y="1"/>
                    <a:pt x="1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0"/>
            <p:cNvSpPr/>
            <p:nvPr/>
          </p:nvSpPr>
          <p:spPr>
            <a:xfrm>
              <a:off x="-2391600" y="3995500"/>
              <a:ext cx="64925" cy="64700"/>
            </a:xfrm>
            <a:custGeom>
              <a:avLst/>
              <a:gdLst/>
              <a:ahLst/>
              <a:cxnLst/>
              <a:rect l="l" t="t" r="r" b="b"/>
              <a:pathLst>
                <a:path w="2597" h="2588" extrusionOk="0">
                  <a:moveTo>
                    <a:pt x="1021" y="1"/>
                  </a:moveTo>
                  <a:cubicBezTo>
                    <a:pt x="854" y="1"/>
                    <a:pt x="693" y="44"/>
                    <a:pt x="553" y="135"/>
                  </a:cubicBezTo>
                  <a:cubicBezTo>
                    <a:pt x="62" y="447"/>
                    <a:pt x="1" y="1227"/>
                    <a:pt x="415" y="1864"/>
                  </a:cubicBezTo>
                  <a:cubicBezTo>
                    <a:pt x="709" y="2322"/>
                    <a:pt x="1165" y="2588"/>
                    <a:pt x="1581" y="2588"/>
                  </a:cubicBezTo>
                  <a:cubicBezTo>
                    <a:pt x="1748" y="2588"/>
                    <a:pt x="1909" y="2545"/>
                    <a:pt x="2050" y="2454"/>
                  </a:cubicBezTo>
                  <a:cubicBezTo>
                    <a:pt x="2536" y="2138"/>
                    <a:pt x="2597" y="1364"/>
                    <a:pt x="2187" y="721"/>
                  </a:cubicBezTo>
                  <a:cubicBezTo>
                    <a:pt x="1891" y="264"/>
                    <a:pt x="1435" y="1"/>
                    <a:pt x="10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" name="Google Shape;453;p20"/>
          <p:cNvSpPr txBox="1"/>
          <p:nvPr/>
        </p:nvSpPr>
        <p:spPr>
          <a:xfrm rot="-381691">
            <a:off x="3207006" y="1181743"/>
            <a:ext cx="2937689" cy="497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 dirty="0">
              <a:solidFill>
                <a:schemeClr val="accent1"/>
              </a:solidFill>
              <a:latin typeface="Odibee Sans"/>
              <a:ea typeface="Odibee Sans"/>
              <a:cs typeface="Odibee Sans"/>
              <a:sym typeface="Odibee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8" name="Google Shape;458;p21"/>
          <p:cNvGrpSpPr/>
          <p:nvPr/>
        </p:nvGrpSpPr>
        <p:grpSpPr>
          <a:xfrm>
            <a:off x="2006019" y="49159"/>
            <a:ext cx="5930106" cy="1251496"/>
            <a:chOff x="2006019" y="49159"/>
            <a:chExt cx="5930106" cy="1251496"/>
          </a:xfrm>
        </p:grpSpPr>
        <p:sp>
          <p:nvSpPr>
            <p:cNvPr id="459" name="Google Shape;459;p21"/>
            <p:cNvSpPr/>
            <p:nvPr/>
          </p:nvSpPr>
          <p:spPr>
            <a:xfrm>
              <a:off x="2294413" y="374887"/>
              <a:ext cx="5438514" cy="625071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rgbClr val="65C1C9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1"/>
            <p:cNvSpPr/>
            <p:nvPr/>
          </p:nvSpPr>
          <p:spPr>
            <a:xfrm rot="7791998">
              <a:off x="7097580" y="716709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1"/>
            <p:cNvSpPr/>
            <p:nvPr/>
          </p:nvSpPr>
          <p:spPr>
            <a:xfrm rot="7791998">
              <a:off x="1962480" y="333984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2" name="Google Shape;462;p21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lt1"/>
                </a:solidFill>
              </a:rPr>
              <a:t>KALIMAT EFEKTIF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463" name="Google Shape;463;p21"/>
          <p:cNvSpPr txBox="1">
            <a:spLocks noGrp="1"/>
          </p:cNvSpPr>
          <p:nvPr>
            <p:ph type="body" idx="1"/>
          </p:nvPr>
        </p:nvSpPr>
        <p:spPr>
          <a:xfrm>
            <a:off x="740527" y="974926"/>
            <a:ext cx="6992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100"/>
              <a:buFont typeface="Arial"/>
              <a:buNone/>
            </a:pPr>
            <a:r>
              <a:rPr lang="en-US" sz="3200" dirty="0" err="1" smtClean="0"/>
              <a:t>Kalimat</a:t>
            </a:r>
            <a:r>
              <a:rPr lang="en-US" sz="3200" dirty="0" smtClean="0"/>
              <a:t> </a:t>
            </a:r>
            <a:r>
              <a:rPr lang="en-US" sz="3200" dirty="0" err="1" smtClean="0"/>
              <a:t>efektif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kalimat</a:t>
            </a:r>
            <a:r>
              <a:rPr lang="en-US" sz="3200" dirty="0" smtClean="0"/>
              <a:t> </a:t>
            </a:r>
            <a:r>
              <a:rPr lang="en-US" sz="3200" dirty="0" err="1" smtClean="0"/>
              <a:t>penyampaian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informasi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orang lain </a:t>
            </a:r>
            <a:r>
              <a:rPr lang="en-US" sz="3200" b="1" u="sng" dirty="0" err="1" smtClean="0"/>
              <a:t>dengan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singkat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dan</a:t>
            </a:r>
            <a:r>
              <a:rPr lang="en-US" sz="3200" b="1" u="sng" dirty="0" smtClean="0"/>
              <a:t> </a:t>
            </a:r>
            <a:r>
              <a:rPr lang="en-US" sz="3200" b="1" u="sng" dirty="0" err="1" smtClean="0"/>
              <a:t>jelas</a:t>
            </a:r>
            <a:r>
              <a:rPr lang="en-US" sz="3200" b="1" u="sng" dirty="0" smtClean="0"/>
              <a:t>. </a:t>
            </a:r>
            <a:r>
              <a:rPr lang="en-US" sz="3200" dirty="0" err="1" smtClean="0"/>
              <a:t>Sedangkan</a:t>
            </a:r>
            <a:r>
              <a:rPr lang="en-US" sz="3200" dirty="0" smtClean="0"/>
              <a:t> </a:t>
            </a:r>
            <a:r>
              <a:rPr lang="en-US" sz="3200" dirty="0" err="1" smtClean="0"/>
              <a:t>kalimat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efektif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menimbulkan</a:t>
            </a:r>
            <a:r>
              <a:rPr lang="en-US" sz="3200" dirty="0" smtClean="0"/>
              <a:t> </a:t>
            </a:r>
            <a:r>
              <a:rPr lang="en-US" sz="3200" dirty="0" err="1" smtClean="0"/>
              <a:t>ketidakjelasan</a:t>
            </a:r>
            <a:r>
              <a:rPr lang="en-US" sz="3200" dirty="0" smtClean="0"/>
              <a:t> </a:t>
            </a:r>
            <a:r>
              <a:rPr lang="en-US" sz="3200" dirty="0" err="1" smtClean="0"/>
              <a:t>bagi</a:t>
            </a:r>
            <a:r>
              <a:rPr lang="en-US" sz="3200" dirty="0" smtClean="0"/>
              <a:t> orang lain. </a:t>
            </a:r>
            <a:endParaRPr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458;p21"/>
          <p:cNvGrpSpPr/>
          <p:nvPr/>
        </p:nvGrpSpPr>
        <p:grpSpPr>
          <a:xfrm>
            <a:off x="2006019" y="49159"/>
            <a:ext cx="5930106" cy="1251496"/>
            <a:chOff x="2006019" y="49159"/>
            <a:chExt cx="5930106" cy="1251496"/>
          </a:xfrm>
        </p:grpSpPr>
        <p:sp>
          <p:nvSpPr>
            <p:cNvPr id="100" name="Google Shape;459;p21"/>
            <p:cNvSpPr/>
            <p:nvPr/>
          </p:nvSpPr>
          <p:spPr>
            <a:xfrm>
              <a:off x="2294413" y="374887"/>
              <a:ext cx="5438514" cy="625071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rgbClr val="65C1C9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460;p21"/>
            <p:cNvSpPr/>
            <p:nvPr/>
          </p:nvSpPr>
          <p:spPr>
            <a:xfrm rot="7791998">
              <a:off x="7097580" y="716709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461;p21"/>
            <p:cNvSpPr/>
            <p:nvPr/>
          </p:nvSpPr>
          <p:spPr>
            <a:xfrm rot="7791998">
              <a:off x="1962480" y="333984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462;p21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lt1"/>
                </a:solidFill>
              </a:rPr>
              <a:t>C</a:t>
            </a:r>
            <a:r>
              <a:rPr lang="en" dirty="0" smtClean="0">
                <a:solidFill>
                  <a:schemeClr val="lt1"/>
                </a:solidFill>
              </a:rPr>
              <a:t>ontoh 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5989" y="1146767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efektif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89061" y="1491301"/>
            <a:ext cx="5873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Udin</a:t>
            </a:r>
            <a:r>
              <a:rPr lang="en-US" dirty="0" smtClean="0"/>
              <a:t> </a:t>
            </a:r>
            <a:r>
              <a:rPr lang="en-US" b="1" u="sng" dirty="0" err="1" smtClean="0"/>
              <a:t>sangat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sering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sekali</a:t>
            </a:r>
            <a:r>
              <a:rPr lang="en-US" b="1" u="sng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kewajibannya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955069" y="1945887"/>
            <a:ext cx="2210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efektif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1089061" y="2269602"/>
            <a:ext cx="4701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Udin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b="1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kewajibannya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805989" y="2801548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efektif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64622" y="3186817"/>
            <a:ext cx="5992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Ayah </a:t>
            </a:r>
            <a:r>
              <a:rPr lang="en-US" b="1" u="sng" dirty="0" err="1" smtClean="0"/>
              <a:t>sangat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senang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sekali</a:t>
            </a:r>
            <a:r>
              <a:rPr lang="en-US" b="1" u="sng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haknya</a:t>
            </a:r>
            <a:r>
              <a:rPr lang="en-US" dirty="0" smtClean="0"/>
              <a:t> </a:t>
            </a:r>
            <a:r>
              <a:rPr lang="en-US" dirty="0" err="1" smtClean="0"/>
              <a:t>usai</a:t>
            </a:r>
            <a:r>
              <a:rPr lang="en-US" dirty="0" smtClean="0"/>
              <a:t> </a:t>
            </a:r>
            <a:r>
              <a:rPr lang="en-US" dirty="0" err="1" smtClean="0"/>
              <a:t>pulang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4762" y="3600668"/>
            <a:ext cx="21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efektif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64622" y="3908445"/>
            <a:ext cx="47804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Ayah </a:t>
            </a:r>
            <a:r>
              <a:rPr lang="en-US" dirty="0" err="1" smtClean="0"/>
              <a:t>senang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haknya</a:t>
            </a:r>
            <a:r>
              <a:rPr lang="en-US" dirty="0" smtClean="0"/>
              <a:t> </a:t>
            </a:r>
            <a:r>
              <a:rPr lang="en-US" dirty="0" err="1" smtClean="0"/>
              <a:t>usai</a:t>
            </a:r>
            <a:r>
              <a:rPr lang="en-US" dirty="0" smtClean="0"/>
              <a:t> </a:t>
            </a:r>
            <a:r>
              <a:rPr lang="en-US" dirty="0" err="1" smtClean="0"/>
              <a:t>pulang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07" grpId="0"/>
      <p:bldP spid="108" grpId="0"/>
      <p:bldP spid="109" grpId="0"/>
      <p:bldP spid="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458;p21"/>
          <p:cNvGrpSpPr/>
          <p:nvPr/>
        </p:nvGrpSpPr>
        <p:grpSpPr>
          <a:xfrm>
            <a:off x="2006019" y="49159"/>
            <a:ext cx="5930106" cy="1251496"/>
            <a:chOff x="2006019" y="49159"/>
            <a:chExt cx="5930106" cy="1251496"/>
          </a:xfrm>
        </p:grpSpPr>
        <p:sp>
          <p:nvSpPr>
            <p:cNvPr id="11" name="Google Shape;459;p21"/>
            <p:cNvSpPr/>
            <p:nvPr/>
          </p:nvSpPr>
          <p:spPr>
            <a:xfrm>
              <a:off x="2294413" y="374887"/>
              <a:ext cx="5438514" cy="625071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rgbClr val="65C1C9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60;p21"/>
            <p:cNvSpPr/>
            <p:nvPr/>
          </p:nvSpPr>
          <p:spPr>
            <a:xfrm rot="7791998">
              <a:off x="7097580" y="716709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61;p21"/>
            <p:cNvSpPr/>
            <p:nvPr/>
          </p:nvSpPr>
          <p:spPr>
            <a:xfrm rot="7791998">
              <a:off x="1962480" y="333984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462;p21"/>
          <p:cNvSpPr txBox="1">
            <a:spLocks noGrp="1"/>
          </p:cNvSpPr>
          <p:nvPr>
            <p:ph type="title"/>
          </p:nvPr>
        </p:nvSpPr>
        <p:spPr>
          <a:xfrm>
            <a:off x="1435800" y="345229"/>
            <a:ext cx="699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lt1"/>
                </a:solidFill>
              </a:rPr>
              <a:t>C</a:t>
            </a:r>
            <a:r>
              <a:rPr lang="en" dirty="0" smtClean="0">
                <a:solidFill>
                  <a:schemeClr val="lt1"/>
                </a:solidFill>
              </a:rPr>
              <a:t>ontoh 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5989" y="1146767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.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efektif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89061" y="1491301"/>
            <a:ext cx="6122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b="1" u="sng" dirty="0" err="1"/>
              <a:t>ada</a:t>
            </a:r>
            <a:r>
              <a:rPr lang="en-US" b="1" u="sng" dirty="0"/>
              <a:t> </a:t>
            </a:r>
            <a:r>
              <a:rPr lang="en-US" b="1" u="sng" dirty="0" err="1"/>
              <a:t>terdapat</a:t>
            </a:r>
            <a:r>
              <a:rPr lang="en-US" b="1" u="sng" dirty="0"/>
              <a:t> </a:t>
            </a:r>
            <a:r>
              <a:rPr lang="en-US" dirty="0" err="1"/>
              <a:t>kewajiban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55069" y="1945887"/>
            <a:ext cx="2210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efektif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89061" y="2269602"/>
            <a:ext cx="53078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 smtClean="0"/>
              <a:t>dilakukan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05989" y="2808760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efektif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89061" y="3153294"/>
            <a:ext cx="7018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Kita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b="1" u="sng" dirty="0" smtClean="0"/>
              <a:t>agar </a:t>
            </a:r>
            <a:r>
              <a:rPr lang="en-US" b="1" u="sng" dirty="0" err="1" smtClean="0"/>
              <a:t>supaya</a:t>
            </a:r>
            <a:r>
              <a:rPr lang="en-US" b="1" u="sng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nyaman</a:t>
            </a:r>
            <a:r>
              <a:rPr lang="en-US" dirty="0" smtClean="0"/>
              <a:t>.</a:t>
            </a:r>
            <a:endParaRPr lang="en-US" b="1" u="sng" dirty="0" smtClean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55069" y="3607880"/>
            <a:ext cx="2210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en-US" b="1" dirty="0" err="1" smtClean="0"/>
              <a:t>efektif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89061" y="3931595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089060" y="3988276"/>
            <a:ext cx="72432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Kita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smtClean="0"/>
              <a:t>agar </a:t>
            </a:r>
            <a:r>
              <a:rPr lang="en-US" dirty="0" err="1" smtClean="0"/>
              <a:t>suasana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nyaman</a:t>
            </a:r>
            <a:r>
              <a:rPr lang="en-US" dirty="0"/>
              <a:t>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83574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458;p21"/>
          <p:cNvGrpSpPr/>
          <p:nvPr/>
        </p:nvGrpSpPr>
        <p:grpSpPr>
          <a:xfrm>
            <a:off x="1181529" y="23006"/>
            <a:ext cx="7349412" cy="1251496"/>
            <a:chOff x="2006019" y="49159"/>
            <a:chExt cx="5930106" cy="1251496"/>
          </a:xfrm>
        </p:grpSpPr>
        <p:sp>
          <p:nvSpPr>
            <p:cNvPr id="15" name="Google Shape;459;p21"/>
            <p:cNvSpPr/>
            <p:nvPr/>
          </p:nvSpPr>
          <p:spPr>
            <a:xfrm>
              <a:off x="2294413" y="374887"/>
              <a:ext cx="5438514" cy="625071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rgbClr val="65C1C9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60;p21"/>
            <p:cNvSpPr/>
            <p:nvPr/>
          </p:nvSpPr>
          <p:spPr>
            <a:xfrm rot="7791998">
              <a:off x="7097580" y="716709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61;p21"/>
            <p:cNvSpPr/>
            <p:nvPr/>
          </p:nvSpPr>
          <p:spPr>
            <a:xfrm rot="7791998">
              <a:off x="1962480" y="333984"/>
              <a:ext cx="882084" cy="299122"/>
            </a:xfrm>
            <a:custGeom>
              <a:avLst/>
              <a:gdLst/>
              <a:ahLst/>
              <a:cxnLst/>
              <a:rect l="l" t="t" r="r" b="b"/>
              <a:pathLst>
                <a:path w="9177" h="3112" extrusionOk="0">
                  <a:moveTo>
                    <a:pt x="9011" y="1"/>
                  </a:moveTo>
                  <a:lnTo>
                    <a:pt x="1" y="655"/>
                  </a:lnTo>
                  <a:lnTo>
                    <a:pt x="1" y="682"/>
                  </a:lnTo>
                  <a:lnTo>
                    <a:pt x="34" y="728"/>
                  </a:lnTo>
                  <a:lnTo>
                    <a:pt x="7" y="741"/>
                  </a:lnTo>
                  <a:lnTo>
                    <a:pt x="7" y="758"/>
                  </a:lnTo>
                  <a:lnTo>
                    <a:pt x="106" y="821"/>
                  </a:lnTo>
                  <a:lnTo>
                    <a:pt x="14" y="827"/>
                  </a:lnTo>
                  <a:lnTo>
                    <a:pt x="109" y="867"/>
                  </a:lnTo>
                  <a:lnTo>
                    <a:pt x="57" y="897"/>
                  </a:lnTo>
                  <a:lnTo>
                    <a:pt x="117" y="940"/>
                  </a:lnTo>
                  <a:lnTo>
                    <a:pt x="63" y="986"/>
                  </a:lnTo>
                  <a:lnTo>
                    <a:pt x="120" y="1022"/>
                  </a:lnTo>
                  <a:cubicBezTo>
                    <a:pt x="120" y="1022"/>
                    <a:pt x="60" y="1042"/>
                    <a:pt x="67" y="1055"/>
                  </a:cubicBezTo>
                  <a:cubicBezTo>
                    <a:pt x="77" y="1068"/>
                    <a:pt x="126" y="1112"/>
                    <a:pt x="126" y="1112"/>
                  </a:cubicBezTo>
                  <a:lnTo>
                    <a:pt x="86" y="1128"/>
                  </a:lnTo>
                  <a:lnTo>
                    <a:pt x="109" y="1181"/>
                  </a:lnTo>
                  <a:lnTo>
                    <a:pt x="100" y="1227"/>
                  </a:lnTo>
                  <a:lnTo>
                    <a:pt x="126" y="1297"/>
                  </a:lnTo>
                  <a:lnTo>
                    <a:pt x="113" y="1419"/>
                  </a:lnTo>
                  <a:lnTo>
                    <a:pt x="159" y="1541"/>
                  </a:lnTo>
                  <a:lnTo>
                    <a:pt x="143" y="1660"/>
                  </a:lnTo>
                  <a:lnTo>
                    <a:pt x="176" y="1782"/>
                  </a:lnTo>
                  <a:lnTo>
                    <a:pt x="140" y="2014"/>
                  </a:lnTo>
                  <a:lnTo>
                    <a:pt x="209" y="2246"/>
                  </a:lnTo>
                  <a:lnTo>
                    <a:pt x="179" y="2394"/>
                  </a:lnTo>
                  <a:lnTo>
                    <a:pt x="216" y="2563"/>
                  </a:lnTo>
                  <a:lnTo>
                    <a:pt x="216" y="2705"/>
                  </a:lnTo>
                  <a:lnTo>
                    <a:pt x="248" y="2788"/>
                  </a:lnTo>
                  <a:cubicBezTo>
                    <a:pt x="248" y="2788"/>
                    <a:pt x="202" y="2805"/>
                    <a:pt x="216" y="2814"/>
                  </a:cubicBezTo>
                  <a:cubicBezTo>
                    <a:pt x="225" y="2824"/>
                    <a:pt x="265" y="2861"/>
                    <a:pt x="255" y="2874"/>
                  </a:cubicBezTo>
                  <a:cubicBezTo>
                    <a:pt x="248" y="2890"/>
                    <a:pt x="213" y="3026"/>
                    <a:pt x="213" y="3026"/>
                  </a:cubicBezTo>
                  <a:lnTo>
                    <a:pt x="272" y="3052"/>
                  </a:lnTo>
                  <a:lnTo>
                    <a:pt x="228" y="3076"/>
                  </a:lnTo>
                  <a:lnTo>
                    <a:pt x="239" y="3112"/>
                  </a:lnTo>
                  <a:lnTo>
                    <a:pt x="9177" y="2461"/>
                  </a:lnTo>
                  <a:lnTo>
                    <a:pt x="9038" y="2368"/>
                  </a:lnTo>
                  <a:lnTo>
                    <a:pt x="9094" y="2252"/>
                  </a:lnTo>
                  <a:lnTo>
                    <a:pt x="8958" y="2143"/>
                  </a:lnTo>
                  <a:lnTo>
                    <a:pt x="9097" y="2044"/>
                  </a:lnTo>
                  <a:lnTo>
                    <a:pt x="8946" y="1935"/>
                  </a:lnTo>
                  <a:cubicBezTo>
                    <a:pt x="8946" y="1935"/>
                    <a:pt x="9081" y="1782"/>
                    <a:pt x="9101" y="1759"/>
                  </a:cubicBezTo>
                  <a:cubicBezTo>
                    <a:pt x="9124" y="1736"/>
                    <a:pt x="8992" y="1620"/>
                    <a:pt x="8992" y="1620"/>
                  </a:cubicBezTo>
                  <a:lnTo>
                    <a:pt x="9081" y="1532"/>
                  </a:lnTo>
                  <a:lnTo>
                    <a:pt x="8935" y="1290"/>
                  </a:lnTo>
                  <a:lnTo>
                    <a:pt x="9097" y="1164"/>
                  </a:lnTo>
                  <a:lnTo>
                    <a:pt x="9061" y="691"/>
                  </a:lnTo>
                  <a:lnTo>
                    <a:pt x="8879" y="513"/>
                  </a:lnTo>
                  <a:lnTo>
                    <a:pt x="9038" y="341"/>
                  </a:lnTo>
                  <a:lnTo>
                    <a:pt x="9028" y="228"/>
                  </a:lnTo>
                  <a:lnTo>
                    <a:pt x="8859" y="242"/>
                  </a:lnTo>
                  <a:lnTo>
                    <a:pt x="8859" y="242"/>
                  </a:lnTo>
                  <a:lnTo>
                    <a:pt x="9011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Google Shape;462;p21"/>
          <p:cNvSpPr txBox="1">
            <a:spLocks noGrp="1"/>
          </p:cNvSpPr>
          <p:nvPr>
            <p:ph type="title"/>
          </p:nvPr>
        </p:nvSpPr>
        <p:spPr>
          <a:xfrm>
            <a:off x="1298946" y="368678"/>
            <a:ext cx="707889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Ubahlah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kalimat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di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bawah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ini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menjadi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kalimat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</a:schemeClr>
                </a:solidFill>
              </a:rPr>
              <a:t>efektif</a:t>
            </a:r>
            <a:r>
              <a:rPr lang="en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3029" y="1297449"/>
            <a:ext cx="69365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Muti</a:t>
            </a:r>
            <a:r>
              <a:rPr lang="en-US" dirty="0" smtClean="0"/>
              <a:t> </a:t>
            </a:r>
            <a:r>
              <a:rPr lang="en-US" dirty="0" err="1"/>
              <a:t>anak</a:t>
            </a:r>
            <a:r>
              <a:rPr lang="en-US" dirty="0"/>
              <a:t> yang paling </a:t>
            </a:r>
            <a:r>
              <a:rPr lang="en-US" dirty="0" err="1"/>
              <a:t>terdisiplin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kewajibannya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Bermain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para </a:t>
            </a:r>
            <a:r>
              <a:rPr lang="en-US" dirty="0" err="1"/>
              <a:t>anak-anak</a:t>
            </a:r>
            <a:r>
              <a:rPr lang="en-US" dirty="0"/>
              <a:t> di </a:t>
            </a:r>
            <a:r>
              <a:rPr lang="en-US" dirty="0" err="1"/>
              <a:t>rumah</a:t>
            </a:r>
            <a:endParaRPr lang="en-US" dirty="0"/>
          </a:p>
          <a:p>
            <a:pPr marL="342900" indent="-342900">
              <a:buFont typeface="Arial"/>
              <a:buAutoNum type="arabicPeriod"/>
            </a:pPr>
            <a:r>
              <a:rPr lang="en-US" dirty="0" smtClean="0"/>
              <a:t>Ayah </a:t>
            </a:r>
            <a:r>
              <a:rPr lang="en-US" dirty="0" err="1"/>
              <a:t>bekerja</a:t>
            </a:r>
            <a:r>
              <a:rPr lang="en-US" dirty="0"/>
              <a:t> demi </a:t>
            </a:r>
            <a:r>
              <a:rPr lang="en-US" dirty="0" err="1"/>
              <a:t>untuk</a:t>
            </a:r>
            <a:r>
              <a:rPr lang="en-US" b="1" dirty="0"/>
              <a:t> </a:t>
            </a:r>
            <a:r>
              <a:rPr lang="en-US" dirty="0" err="1"/>
              <a:t>mencukupi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.</a:t>
            </a:r>
          </a:p>
          <a:p>
            <a:pPr marL="342900" indent="-342900">
              <a:buFont typeface="Arial"/>
              <a:buAutoNum type="arabicPeriod"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berhak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sayang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keluarganya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3"/>
          <p:cNvSpPr/>
          <p:nvPr/>
        </p:nvSpPr>
        <p:spPr>
          <a:xfrm>
            <a:off x="1709413" y="2246275"/>
            <a:ext cx="6445165" cy="2090943"/>
          </a:xfrm>
          <a:custGeom>
            <a:avLst/>
            <a:gdLst/>
            <a:ahLst/>
            <a:cxnLst/>
            <a:rect l="l" t="t" r="r" b="b"/>
            <a:pathLst>
              <a:path w="35450" h="5768" extrusionOk="0">
                <a:moveTo>
                  <a:pt x="1" y="1"/>
                </a:moveTo>
                <a:cubicBezTo>
                  <a:pt x="1" y="1"/>
                  <a:pt x="83" y="1069"/>
                  <a:pt x="840" y="1565"/>
                </a:cubicBezTo>
                <a:cubicBezTo>
                  <a:pt x="1594" y="2064"/>
                  <a:pt x="996" y="2775"/>
                  <a:pt x="1082" y="3347"/>
                </a:cubicBezTo>
                <a:cubicBezTo>
                  <a:pt x="1165" y="3916"/>
                  <a:pt x="1651" y="4558"/>
                  <a:pt x="1988" y="4911"/>
                </a:cubicBezTo>
                <a:cubicBezTo>
                  <a:pt x="2322" y="5268"/>
                  <a:pt x="2659" y="5768"/>
                  <a:pt x="2659" y="5768"/>
                </a:cubicBezTo>
                <a:lnTo>
                  <a:pt x="34559" y="5768"/>
                </a:lnTo>
                <a:cubicBezTo>
                  <a:pt x="34559" y="5768"/>
                  <a:pt x="35132" y="5371"/>
                  <a:pt x="35257" y="4395"/>
                </a:cubicBezTo>
                <a:cubicBezTo>
                  <a:pt x="35449" y="2884"/>
                  <a:pt x="34930" y="3016"/>
                  <a:pt x="34999" y="2279"/>
                </a:cubicBezTo>
                <a:cubicBezTo>
                  <a:pt x="35098" y="1151"/>
                  <a:pt x="34880" y="712"/>
                  <a:pt x="3504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28575" dist="19050" dir="19380000" algn="bl" rotWithShape="0">
              <a:srgbClr val="000000">
                <a:alpha val="2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23"/>
          <p:cNvSpPr txBox="1">
            <a:spLocks noGrp="1"/>
          </p:cNvSpPr>
          <p:nvPr>
            <p:ph type="ctrTitle"/>
          </p:nvPr>
        </p:nvSpPr>
        <p:spPr>
          <a:xfrm rot="-182">
            <a:off x="2102101" y="2640887"/>
            <a:ext cx="5659800" cy="89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lt1"/>
                </a:solidFill>
              </a:rPr>
              <a:t>TERIMA KASIH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564" name="Google Shape;564;p23"/>
          <p:cNvGrpSpPr/>
          <p:nvPr/>
        </p:nvGrpSpPr>
        <p:grpSpPr>
          <a:xfrm>
            <a:off x="4526334" y="722932"/>
            <a:ext cx="799122" cy="1382853"/>
            <a:chOff x="1689271" y="684050"/>
            <a:chExt cx="959791" cy="1660885"/>
          </a:xfrm>
        </p:grpSpPr>
        <p:sp>
          <p:nvSpPr>
            <p:cNvPr id="565" name="Google Shape;565;p23"/>
            <p:cNvSpPr/>
            <p:nvPr/>
          </p:nvSpPr>
          <p:spPr>
            <a:xfrm>
              <a:off x="1689271" y="684050"/>
              <a:ext cx="959791" cy="1660885"/>
            </a:xfrm>
            <a:custGeom>
              <a:avLst/>
              <a:gdLst/>
              <a:ahLst/>
              <a:cxnLst/>
              <a:rect l="l" t="t" r="r" b="b"/>
              <a:pathLst>
                <a:path w="13015" h="22522" extrusionOk="0">
                  <a:moveTo>
                    <a:pt x="9045" y="1"/>
                  </a:moveTo>
                  <a:cubicBezTo>
                    <a:pt x="8899" y="1"/>
                    <a:pt x="8749" y="8"/>
                    <a:pt x="8601" y="25"/>
                  </a:cubicBezTo>
                  <a:cubicBezTo>
                    <a:pt x="8587" y="25"/>
                    <a:pt x="8578" y="25"/>
                    <a:pt x="8567" y="28"/>
                  </a:cubicBezTo>
                  <a:lnTo>
                    <a:pt x="8558" y="28"/>
                  </a:lnTo>
                  <a:cubicBezTo>
                    <a:pt x="8541" y="31"/>
                    <a:pt x="8528" y="31"/>
                    <a:pt x="8511" y="35"/>
                  </a:cubicBezTo>
                  <a:cubicBezTo>
                    <a:pt x="8359" y="55"/>
                    <a:pt x="8202" y="81"/>
                    <a:pt x="8049" y="118"/>
                  </a:cubicBezTo>
                  <a:cubicBezTo>
                    <a:pt x="8020" y="124"/>
                    <a:pt x="7990" y="135"/>
                    <a:pt x="7957" y="141"/>
                  </a:cubicBezTo>
                  <a:cubicBezTo>
                    <a:pt x="7634" y="224"/>
                    <a:pt x="7306" y="343"/>
                    <a:pt x="6973" y="503"/>
                  </a:cubicBezTo>
                  <a:lnTo>
                    <a:pt x="6794" y="503"/>
                  </a:lnTo>
                  <a:lnTo>
                    <a:pt x="6602" y="693"/>
                  </a:lnTo>
                  <a:cubicBezTo>
                    <a:pt x="6478" y="759"/>
                    <a:pt x="6352" y="832"/>
                    <a:pt x="6229" y="912"/>
                  </a:cubicBezTo>
                  <a:lnTo>
                    <a:pt x="6213" y="912"/>
                  </a:lnTo>
                  <a:lnTo>
                    <a:pt x="5950" y="1091"/>
                  </a:lnTo>
                  <a:cubicBezTo>
                    <a:pt x="5788" y="1204"/>
                    <a:pt x="5618" y="1326"/>
                    <a:pt x="5452" y="1456"/>
                  </a:cubicBezTo>
                  <a:lnTo>
                    <a:pt x="5054" y="1762"/>
                  </a:lnTo>
                  <a:lnTo>
                    <a:pt x="5054" y="1781"/>
                  </a:lnTo>
                  <a:cubicBezTo>
                    <a:pt x="4000" y="2685"/>
                    <a:pt x="2931" y="3931"/>
                    <a:pt x="1934" y="5416"/>
                  </a:cubicBezTo>
                  <a:cubicBezTo>
                    <a:pt x="1177" y="6538"/>
                    <a:pt x="738" y="7299"/>
                    <a:pt x="459" y="7953"/>
                  </a:cubicBezTo>
                  <a:cubicBezTo>
                    <a:pt x="94" y="8813"/>
                    <a:pt x="1" y="9537"/>
                    <a:pt x="164" y="10232"/>
                  </a:cubicBezTo>
                  <a:cubicBezTo>
                    <a:pt x="251" y="10594"/>
                    <a:pt x="410" y="10946"/>
                    <a:pt x="639" y="11278"/>
                  </a:cubicBezTo>
                  <a:cubicBezTo>
                    <a:pt x="703" y="11371"/>
                    <a:pt x="772" y="11464"/>
                    <a:pt x="865" y="11577"/>
                  </a:cubicBezTo>
                  <a:lnTo>
                    <a:pt x="1170" y="11946"/>
                  </a:lnTo>
                  <a:lnTo>
                    <a:pt x="1204" y="11946"/>
                  </a:lnTo>
                  <a:lnTo>
                    <a:pt x="1247" y="11989"/>
                  </a:lnTo>
                  <a:cubicBezTo>
                    <a:pt x="1270" y="12013"/>
                    <a:pt x="1293" y="12032"/>
                    <a:pt x="1316" y="12056"/>
                  </a:cubicBezTo>
                  <a:lnTo>
                    <a:pt x="1327" y="12062"/>
                  </a:lnTo>
                  <a:cubicBezTo>
                    <a:pt x="1772" y="12474"/>
                    <a:pt x="2263" y="12726"/>
                    <a:pt x="2788" y="12810"/>
                  </a:cubicBezTo>
                  <a:cubicBezTo>
                    <a:pt x="2917" y="12831"/>
                    <a:pt x="3047" y="12841"/>
                    <a:pt x="3177" y="12841"/>
                  </a:cubicBezTo>
                  <a:cubicBezTo>
                    <a:pt x="3520" y="12841"/>
                    <a:pt x="3863" y="12769"/>
                    <a:pt x="4203" y="12626"/>
                  </a:cubicBezTo>
                  <a:lnTo>
                    <a:pt x="4210" y="12626"/>
                  </a:lnTo>
                  <a:cubicBezTo>
                    <a:pt x="4233" y="12617"/>
                    <a:pt x="4260" y="12603"/>
                    <a:pt x="4283" y="12594"/>
                  </a:cubicBezTo>
                  <a:lnTo>
                    <a:pt x="4290" y="12591"/>
                  </a:lnTo>
                  <a:cubicBezTo>
                    <a:pt x="4316" y="12580"/>
                    <a:pt x="4339" y="12567"/>
                    <a:pt x="4362" y="12557"/>
                  </a:cubicBezTo>
                  <a:lnTo>
                    <a:pt x="4366" y="12554"/>
                  </a:lnTo>
                  <a:cubicBezTo>
                    <a:pt x="4393" y="12543"/>
                    <a:pt x="4416" y="12531"/>
                    <a:pt x="4439" y="12517"/>
                  </a:cubicBezTo>
                  <a:lnTo>
                    <a:pt x="4442" y="12514"/>
                  </a:lnTo>
                  <a:cubicBezTo>
                    <a:pt x="4465" y="12504"/>
                    <a:pt x="4489" y="12491"/>
                    <a:pt x="4512" y="12477"/>
                  </a:cubicBezTo>
                  <a:lnTo>
                    <a:pt x="4515" y="12477"/>
                  </a:lnTo>
                  <a:cubicBezTo>
                    <a:pt x="4539" y="12464"/>
                    <a:pt x="4562" y="12451"/>
                    <a:pt x="4585" y="12437"/>
                  </a:cubicBezTo>
                  <a:lnTo>
                    <a:pt x="4589" y="12434"/>
                  </a:lnTo>
                  <a:cubicBezTo>
                    <a:pt x="4672" y="12384"/>
                    <a:pt x="4758" y="12331"/>
                    <a:pt x="4841" y="12272"/>
                  </a:cubicBezTo>
                  <a:lnTo>
                    <a:pt x="4864" y="12255"/>
                  </a:lnTo>
                  <a:cubicBezTo>
                    <a:pt x="4881" y="12241"/>
                    <a:pt x="4897" y="12228"/>
                    <a:pt x="4914" y="12218"/>
                  </a:cubicBezTo>
                  <a:lnTo>
                    <a:pt x="4920" y="12212"/>
                  </a:lnTo>
                  <a:cubicBezTo>
                    <a:pt x="4940" y="12198"/>
                    <a:pt x="4960" y="12182"/>
                    <a:pt x="4977" y="12168"/>
                  </a:cubicBezTo>
                  <a:lnTo>
                    <a:pt x="4980" y="12165"/>
                  </a:lnTo>
                  <a:cubicBezTo>
                    <a:pt x="5000" y="12152"/>
                    <a:pt x="5020" y="12135"/>
                    <a:pt x="5040" y="12119"/>
                  </a:cubicBezTo>
                  <a:cubicBezTo>
                    <a:pt x="5060" y="12102"/>
                    <a:pt x="5077" y="12088"/>
                    <a:pt x="5093" y="12076"/>
                  </a:cubicBezTo>
                  <a:lnTo>
                    <a:pt x="5103" y="12065"/>
                  </a:lnTo>
                  <a:cubicBezTo>
                    <a:pt x="5455" y="11766"/>
                    <a:pt x="5781" y="11388"/>
                    <a:pt x="6010" y="11006"/>
                  </a:cubicBezTo>
                  <a:lnTo>
                    <a:pt x="6010" y="11006"/>
                  </a:lnTo>
                  <a:cubicBezTo>
                    <a:pt x="6010" y="11016"/>
                    <a:pt x="6007" y="11026"/>
                    <a:pt x="6007" y="11036"/>
                  </a:cubicBezTo>
                  <a:cubicBezTo>
                    <a:pt x="5817" y="12351"/>
                    <a:pt x="5588" y="14454"/>
                    <a:pt x="5506" y="16403"/>
                  </a:cubicBezTo>
                  <a:cubicBezTo>
                    <a:pt x="5366" y="19662"/>
                    <a:pt x="5714" y="20638"/>
                    <a:pt x="6033" y="21124"/>
                  </a:cubicBezTo>
                  <a:cubicBezTo>
                    <a:pt x="6226" y="21419"/>
                    <a:pt x="6472" y="21678"/>
                    <a:pt x="6757" y="21890"/>
                  </a:cubicBezTo>
                  <a:lnTo>
                    <a:pt x="6757" y="21973"/>
                  </a:lnTo>
                  <a:lnTo>
                    <a:pt x="7365" y="22243"/>
                  </a:lnTo>
                  <a:cubicBezTo>
                    <a:pt x="7594" y="22342"/>
                    <a:pt x="7837" y="22416"/>
                    <a:pt x="8083" y="22462"/>
                  </a:cubicBezTo>
                  <a:cubicBezTo>
                    <a:pt x="8296" y="22502"/>
                    <a:pt x="8511" y="22522"/>
                    <a:pt x="8730" y="22522"/>
                  </a:cubicBezTo>
                  <a:cubicBezTo>
                    <a:pt x="8874" y="22522"/>
                    <a:pt x="9016" y="22515"/>
                    <a:pt x="9159" y="22499"/>
                  </a:cubicBezTo>
                  <a:lnTo>
                    <a:pt x="9165" y="22499"/>
                  </a:lnTo>
                  <a:lnTo>
                    <a:pt x="9236" y="22488"/>
                  </a:lnTo>
                  <a:cubicBezTo>
                    <a:pt x="10102" y="22369"/>
                    <a:pt x="10913" y="21953"/>
                    <a:pt x="11580" y="21286"/>
                  </a:cubicBezTo>
                  <a:cubicBezTo>
                    <a:pt x="12069" y="20798"/>
                    <a:pt x="12388" y="19925"/>
                    <a:pt x="12607" y="18453"/>
                  </a:cubicBezTo>
                  <a:cubicBezTo>
                    <a:pt x="12763" y="17420"/>
                    <a:pt x="12872" y="16078"/>
                    <a:pt x="12926" y="14460"/>
                  </a:cubicBezTo>
                  <a:cubicBezTo>
                    <a:pt x="13015" y="11866"/>
                    <a:pt x="12955" y="9079"/>
                    <a:pt x="12892" y="7196"/>
                  </a:cubicBezTo>
                  <a:cubicBezTo>
                    <a:pt x="12793" y="4415"/>
                    <a:pt x="12434" y="1433"/>
                    <a:pt x="10534" y="370"/>
                  </a:cubicBezTo>
                  <a:cubicBezTo>
                    <a:pt x="10169" y="164"/>
                    <a:pt x="9757" y="41"/>
                    <a:pt x="9308" y="8"/>
                  </a:cubicBezTo>
                  <a:cubicBezTo>
                    <a:pt x="9248" y="5"/>
                    <a:pt x="9188" y="1"/>
                    <a:pt x="9129" y="1"/>
                  </a:cubicBezTo>
                  <a:cubicBezTo>
                    <a:pt x="9101" y="1"/>
                    <a:pt x="9073" y="1"/>
                    <a:pt x="904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20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1757411" y="753296"/>
              <a:ext cx="832434" cy="1511256"/>
            </a:xfrm>
            <a:custGeom>
              <a:avLst/>
              <a:gdLst/>
              <a:ahLst/>
              <a:cxnLst/>
              <a:rect l="l" t="t" r="r" b="b"/>
              <a:pathLst>
                <a:path w="11288" h="20493" extrusionOk="0">
                  <a:moveTo>
                    <a:pt x="8165" y="0"/>
                  </a:moveTo>
                  <a:cubicBezTo>
                    <a:pt x="8131" y="0"/>
                    <a:pt x="8096" y="1"/>
                    <a:pt x="8062" y="2"/>
                  </a:cubicBezTo>
                  <a:cubicBezTo>
                    <a:pt x="7806" y="5"/>
                    <a:pt x="7547" y="42"/>
                    <a:pt x="7285" y="108"/>
                  </a:cubicBezTo>
                  <a:cubicBezTo>
                    <a:pt x="6960" y="195"/>
                    <a:pt x="6627" y="324"/>
                    <a:pt x="6299" y="497"/>
                  </a:cubicBezTo>
                  <a:cubicBezTo>
                    <a:pt x="6291" y="501"/>
                    <a:pt x="6288" y="501"/>
                    <a:pt x="6285" y="501"/>
                  </a:cubicBezTo>
                  <a:lnTo>
                    <a:pt x="6285" y="504"/>
                  </a:lnTo>
                  <a:cubicBezTo>
                    <a:pt x="6119" y="591"/>
                    <a:pt x="5953" y="683"/>
                    <a:pt x="5790" y="790"/>
                  </a:cubicBezTo>
                  <a:lnTo>
                    <a:pt x="5611" y="909"/>
                  </a:lnTo>
                  <a:lnTo>
                    <a:pt x="5604" y="909"/>
                  </a:lnTo>
                  <a:cubicBezTo>
                    <a:pt x="5451" y="1015"/>
                    <a:pt x="5299" y="1129"/>
                    <a:pt x="5146" y="1244"/>
                  </a:cubicBezTo>
                  <a:lnTo>
                    <a:pt x="5146" y="1248"/>
                  </a:lnTo>
                  <a:cubicBezTo>
                    <a:pt x="3973" y="2161"/>
                    <a:pt x="2837" y="3496"/>
                    <a:pt x="1851" y="4965"/>
                  </a:cubicBezTo>
                  <a:cubicBezTo>
                    <a:pt x="562" y="6888"/>
                    <a:pt x="1" y="8020"/>
                    <a:pt x="230" y="8984"/>
                  </a:cubicBezTo>
                  <a:cubicBezTo>
                    <a:pt x="286" y="9226"/>
                    <a:pt x="392" y="9459"/>
                    <a:pt x="556" y="9691"/>
                  </a:cubicBezTo>
                  <a:cubicBezTo>
                    <a:pt x="605" y="9765"/>
                    <a:pt x="662" y="9841"/>
                    <a:pt x="725" y="9914"/>
                  </a:cubicBezTo>
                  <a:cubicBezTo>
                    <a:pt x="815" y="10027"/>
                    <a:pt x="918" y="10137"/>
                    <a:pt x="1034" y="10249"/>
                  </a:cubicBezTo>
                  <a:cubicBezTo>
                    <a:pt x="1107" y="10319"/>
                    <a:pt x="1180" y="10382"/>
                    <a:pt x="1253" y="10439"/>
                  </a:cubicBezTo>
                  <a:cubicBezTo>
                    <a:pt x="1595" y="10704"/>
                    <a:pt x="1933" y="10811"/>
                    <a:pt x="2255" y="10811"/>
                  </a:cubicBezTo>
                  <a:cubicBezTo>
                    <a:pt x="3174" y="10811"/>
                    <a:pt x="3954" y="9936"/>
                    <a:pt x="4259" y="9392"/>
                  </a:cubicBezTo>
                  <a:cubicBezTo>
                    <a:pt x="4671" y="8662"/>
                    <a:pt x="5212" y="8097"/>
                    <a:pt x="5674" y="8057"/>
                  </a:cubicBezTo>
                  <a:cubicBezTo>
                    <a:pt x="5698" y="8054"/>
                    <a:pt x="5724" y="8054"/>
                    <a:pt x="5747" y="8054"/>
                  </a:cubicBezTo>
                  <a:cubicBezTo>
                    <a:pt x="5747" y="8054"/>
                    <a:pt x="5750" y="8053"/>
                    <a:pt x="5755" y="8053"/>
                  </a:cubicBezTo>
                  <a:cubicBezTo>
                    <a:pt x="5777" y="8053"/>
                    <a:pt x="5847" y="8060"/>
                    <a:pt x="5923" y="8130"/>
                  </a:cubicBezTo>
                  <a:cubicBezTo>
                    <a:pt x="6092" y="8287"/>
                    <a:pt x="6291" y="8758"/>
                    <a:pt x="6089" y="10166"/>
                  </a:cubicBezTo>
                  <a:cubicBezTo>
                    <a:pt x="5704" y="12847"/>
                    <a:pt x="5203" y="18397"/>
                    <a:pt x="5960" y="19553"/>
                  </a:cubicBezTo>
                  <a:cubicBezTo>
                    <a:pt x="6176" y="19886"/>
                    <a:pt x="6484" y="20138"/>
                    <a:pt x="6849" y="20294"/>
                  </a:cubicBezTo>
                  <a:lnTo>
                    <a:pt x="6849" y="20297"/>
                  </a:lnTo>
                  <a:cubicBezTo>
                    <a:pt x="7006" y="20367"/>
                    <a:pt x="7172" y="20417"/>
                    <a:pt x="7348" y="20450"/>
                  </a:cubicBezTo>
                  <a:cubicBezTo>
                    <a:pt x="7496" y="20478"/>
                    <a:pt x="7650" y="20493"/>
                    <a:pt x="7806" y="20493"/>
                  </a:cubicBezTo>
                  <a:cubicBezTo>
                    <a:pt x="7927" y="20493"/>
                    <a:pt x="8049" y="20484"/>
                    <a:pt x="8172" y="20467"/>
                  </a:cubicBezTo>
                  <a:lnTo>
                    <a:pt x="8175" y="20467"/>
                  </a:lnTo>
                  <a:cubicBezTo>
                    <a:pt x="8776" y="20384"/>
                    <a:pt x="9400" y="20091"/>
                    <a:pt x="9939" y="19553"/>
                  </a:cubicBezTo>
                  <a:cubicBezTo>
                    <a:pt x="11287" y="18208"/>
                    <a:pt x="11048" y="8961"/>
                    <a:pt x="10952" y="6217"/>
                  </a:cubicBezTo>
                  <a:cubicBezTo>
                    <a:pt x="10869" y="3855"/>
                    <a:pt x="10583" y="1059"/>
                    <a:pt x="9112" y="241"/>
                  </a:cubicBezTo>
                  <a:cubicBezTo>
                    <a:pt x="8876" y="105"/>
                    <a:pt x="8610" y="29"/>
                    <a:pt x="8312" y="5"/>
                  </a:cubicBezTo>
                  <a:cubicBezTo>
                    <a:pt x="8263" y="2"/>
                    <a:pt x="8214" y="0"/>
                    <a:pt x="81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3"/>
            <p:cNvSpPr/>
            <p:nvPr/>
          </p:nvSpPr>
          <p:spPr>
            <a:xfrm>
              <a:off x="1849814" y="1336691"/>
              <a:ext cx="326027" cy="213860"/>
            </a:xfrm>
            <a:custGeom>
              <a:avLst/>
              <a:gdLst/>
              <a:ahLst/>
              <a:cxnLst/>
              <a:rect l="l" t="t" r="r" b="b"/>
              <a:pathLst>
                <a:path w="4421" h="2900" extrusionOk="0">
                  <a:moveTo>
                    <a:pt x="3899" y="0"/>
                  </a:moveTo>
                  <a:cubicBezTo>
                    <a:pt x="3600" y="0"/>
                    <a:pt x="3262" y="86"/>
                    <a:pt x="2983" y="196"/>
                  </a:cubicBezTo>
                  <a:cubicBezTo>
                    <a:pt x="2248" y="492"/>
                    <a:pt x="2205" y="897"/>
                    <a:pt x="1176" y="1930"/>
                  </a:cubicBezTo>
                  <a:cubicBezTo>
                    <a:pt x="764" y="2338"/>
                    <a:pt x="372" y="2521"/>
                    <a:pt x="0" y="2528"/>
                  </a:cubicBezTo>
                  <a:cubicBezTo>
                    <a:pt x="342" y="2793"/>
                    <a:pt x="681" y="2899"/>
                    <a:pt x="1003" y="2899"/>
                  </a:cubicBezTo>
                  <a:cubicBezTo>
                    <a:pt x="1923" y="2899"/>
                    <a:pt x="2700" y="2027"/>
                    <a:pt x="3006" y="1481"/>
                  </a:cubicBezTo>
                  <a:cubicBezTo>
                    <a:pt x="3418" y="751"/>
                    <a:pt x="3959" y="186"/>
                    <a:pt x="4421" y="146"/>
                  </a:cubicBezTo>
                  <a:cubicBezTo>
                    <a:pt x="4292" y="40"/>
                    <a:pt x="4109" y="0"/>
                    <a:pt x="3899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3"/>
            <p:cNvSpPr/>
            <p:nvPr/>
          </p:nvSpPr>
          <p:spPr>
            <a:xfrm>
              <a:off x="2351946" y="753223"/>
              <a:ext cx="219023" cy="1509413"/>
            </a:xfrm>
            <a:custGeom>
              <a:avLst/>
              <a:gdLst/>
              <a:ahLst/>
              <a:cxnLst/>
              <a:rect l="l" t="t" r="r" b="b"/>
              <a:pathLst>
                <a:path w="2970" h="20468" extrusionOk="0">
                  <a:moveTo>
                    <a:pt x="83" y="0"/>
                  </a:moveTo>
                  <a:cubicBezTo>
                    <a:pt x="57" y="0"/>
                    <a:pt x="30" y="3"/>
                    <a:pt x="0" y="3"/>
                  </a:cubicBezTo>
                  <a:lnTo>
                    <a:pt x="27" y="30"/>
                  </a:lnTo>
                  <a:cubicBezTo>
                    <a:pt x="27" y="30"/>
                    <a:pt x="1303" y="408"/>
                    <a:pt x="1531" y="1435"/>
                  </a:cubicBezTo>
                  <a:cubicBezTo>
                    <a:pt x="1714" y="2255"/>
                    <a:pt x="2514" y="6397"/>
                    <a:pt x="2514" y="10307"/>
                  </a:cubicBezTo>
                  <a:cubicBezTo>
                    <a:pt x="2514" y="11280"/>
                    <a:pt x="2465" y="12240"/>
                    <a:pt x="2345" y="13130"/>
                  </a:cubicBezTo>
                  <a:cubicBezTo>
                    <a:pt x="1870" y="16598"/>
                    <a:pt x="944" y="19192"/>
                    <a:pt x="113" y="20468"/>
                  </a:cubicBezTo>
                  <a:cubicBezTo>
                    <a:pt x="714" y="20385"/>
                    <a:pt x="1338" y="20092"/>
                    <a:pt x="1877" y="19554"/>
                  </a:cubicBezTo>
                  <a:cubicBezTo>
                    <a:pt x="2777" y="18657"/>
                    <a:pt x="2970" y="14243"/>
                    <a:pt x="2970" y="10589"/>
                  </a:cubicBezTo>
                  <a:cubicBezTo>
                    <a:pt x="2970" y="8766"/>
                    <a:pt x="2923" y="7132"/>
                    <a:pt x="2890" y="6218"/>
                  </a:cubicBezTo>
                  <a:cubicBezTo>
                    <a:pt x="2807" y="3856"/>
                    <a:pt x="2521" y="1060"/>
                    <a:pt x="1050" y="242"/>
                  </a:cubicBezTo>
                  <a:cubicBezTo>
                    <a:pt x="814" y="106"/>
                    <a:pt x="548" y="30"/>
                    <a:pt x="250" y="6"/>
                  </a:cubicBezTo>
                  <a:cubicBezTo>
                    <a:pt x="193" y="3"/>
                    <a:pt x="140" y="0"/>
                    <a:pt x="83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3"/>
            <p:cNvSpPr/>
            <p:nvPr/>
          </p:nvSpPr>
          <p:spPr>
            <a:xfrm>
              <a:off x="2251505" y="1221575"/>
              <a:ext cx="70869" cy="88789"/>
            </a:xfrm>
            <a:custGeom>
              <a:avLst/>
              <a:gdLst/>
              <a:ahLst/>
              <a:cxnLst/>
              <a:rect l="l" t="t" r="r" b="b"/>
              <a:pathLst>
                <a:path w="961" h="1204" extrusionOk="0">
                  <a:moveTo>
                    <a:pt x="801" y="0"/>
                  </a:moveTo>
                  <a:cubicBezTo>
                    <a:pt x="558" y="46"/>
                    <a:pt x="276" y="73"/>
                    <a:pt x="17" y="93"/>
                  </a:cubicBezTo>
                  <a:lnTo>
                    <a:pt x="17" y="96"/>
                  </a:lnTo>
                  <a:lnTo>
                    <a:pt x="0" y="1202"/>
                  </a:lnTo>
                  <a:cubicBezTo>
                    <a:pt x="19" y="1203"/>
                    <a:pt x="37" y="1204"/>
                    <a:pt x="55" y="1204"/>
                  </a:cubicBezTo>
                  <a:cubicBezTo>
                    <a:pt x="960" y="1204"/>
                    <a:pt x="801" y="0"/>
                    <a:pt x="8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3"/>
            <p:cNvSpPr/>
            <p:nvPr/>
          </p:nvSpPr>
          <p:spPr>
            <a:xfrm>
              <a:off x="2180488" y="1228360"/>
              <a:ext cx="72344" cy="81931"/>
            </a:xfrm>
            <a:custGeom>
              <a:avLst/>
              <a:gdLst/>
              <a:ahLst/>
              <a:cxnLst/>
              <a:rect l="l" t="t" r="r" b="b"/>
              <a:pathLst>
                <a:path w="981" h="1111" extrusionOk="0">
                  <a:moveTo>
                    <a:pt x="980" y="1"/>
                  </a:moveTo>
                  <a:cubicBezTo>
                    <a:pt x="558" y="28"/>
                    <a:pt x="206" y="28"/>
                    <a:pt x="206" y="28"/>
                  </a:cubicBezTo>
                  <a:cubicBezTo>
                    <a:pt x="206" y="28"/>
                    <a:pt x="0" y="1060"/>
                    <a:pt x="963" y="1110"/>
                  </a:cubicBezTo>
                  <a:lnTo>
                    <a:pt x="980" y="4"/>
                  </a:lnTo>
                  <a:lnTo>
                    <a:pt x="9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3"/>
            <p:cNvSpPr/>
            <p:nvPr/>
          </p:nvSpPr>
          <p:spPr>
            <a:xfrm>
              <a:off x="1969060" y="1068408"/>
              <a:ext cx="144393" cy="144393"/>
            </a:xfrm>
            <a:custGeom>
              <a:avLst/>
              <a:gdLst/>
              <a:ahLst/>
              <a:cxnLst/>
              <a:rect l="l" t="t" r="r" b="b"/>
              <a:pathLst>
                <a:path w="1958" h="1958" extrusionOk="0">
                  <a:moveTo>
                    <a:pt x="981" y="1"/>
                  </a:moveTo>
                  <a:cubicBezTo>
                    <a:pt x="439" y="1"/>
                    <a:pt x="1" y="439"/>
                    <a:pt x="1" y="977"/>
                  </a:cubicBezTo>
                  <a:cubicBezTo>
                    <a:pt x="1" y="1519"/>
                    <a:pt x="439" y="1958"/>
                    <a:pt x="981" y="1958"/>
                  </a:cubicBezTo>
                  <a:cubicBezTo>
                    <a:pt x="1519" y="1958"/>
                    <a:pt x="1957" y="1519"/>
                    <a:pt x="1957" y="977"/>
                  </a:cubicBezTo>
                  <a:cubicBezTo>
                    <a:pt x="1957" y="439"/>
                    <a:pt x="1519" y="1"/>
                    <a:pt x="9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3"/>
            <p:cNvSpPr/>
            <p:nvPr/>
          </p:nvSpPr>
          <p:spPr>
            <a:xfrm>
              <a:off x="2035210" y="1077773"/>
              <a:ext cx="62757" cy="62757"/>
            </a:xfrm>
            <a:custGeom>
              <a:avLst/>
              <a:gdLst/>
              <a:ahLst/>
              <a:cxnLst/>
              <a:rect l="l" t="t" r="r" b="b"/>
              <a:pathLst>
                <a:path w="851" h="851" extrusionOk="0">
                  <a:moveTo>
                    <a:pt x="425" y="0"/>
                  </a:moveTo>
                  <a:cubicBezTo>
                    <a:pt x="190" y="0"/>
                    <a:pt x="1" y="189"/>
                    <a:pt x="1" y="425"/>
                  </a:cubicBezTo>
                  <a:cubicBezTo>
                    <a:pt x="1" y="661"/>
                    <a:pt x="190" y="850"/>
                    <a:pt x="425" y="850"/>
                  </a:cubicBezTo>
                  <a:cubicBezTo>
                    <a:pt x="661" y="850"/>
                    <a:pt x="850" y="661"/>
                    <a:pt x="850" y="425"/>
                  </a:cubicBezTo>
                  <a:cubicBezTo>
                    <a:pt x="850" y="189"/>
                    <a:pt x="661" y="0"/>
                    <a:pt x="4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3"/>
            <p:cNvSpPr/>
            <p:nvPr/>
          </p:nvSpPr>
          <p:spPr>
            <a:xfrm>
              <a:off x="1982040" y="1139276"/>
              <a:ext cx="67182" cy="66887"/>
            </a:xfrm>
            <a:custGeom>
              <a:avLst/>
              <a:gdLst/>
              <a:ahLst/>
              <a:cxnLst/>
              <a:rect l="l" t="t" r="r" b="b"/>
              <a:pathLst>
                <a:path w="911" h="907" extrusionOk="0">
                  <a:moveTo>
                    <a:pt x="455" y="0"/>
                  </a:moveTo>
                  <a:cubicBezTo>
                    <a:pt x="207" y="0"/>
                    <a:pt x="1" y="203"/>
                    <a:pt x="1" y="451"/>
                  </a:cubicBezTo>
                  <a:cubicBezTo>
                    <a:pt x="1" y="704"/>
                    <a:pt x="207" y="907"/>
                    <a:pt x="455" y="907"/>
                  </a:cubicBezTo>
                  <a:cubicBezTo>
                    <a:pt x="708" y="907"/>
                    <a:pt x="911" y="704"/>
                    <a:pt x="911" y="451"/>
                  </a:cubicBezTo>
                  <a:cubicBezTo>
                    <a:pt x="911" y="203"/>
                    <a:pt x="708" y="0"/>
                    <a:pt x="4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3"/>
            <p:cNvSpPr/>
            <p:nvPr/>
          </p:nvSpPr>
          <p:spPr>
            <a:xfrm>
              <a:off x="2304675" y="1063393"/>
              <a:ext cx="141148" cy="138346"/>
            </a:xfrm>
            <a:custGeom>
              <a:avLst/>
              <a:gdLst/>
              <a:ahLst/>
              <a:cxnLst/>
              <a:rect l="l" t="t" r="r" b="b"/>
              <a:pathLst>
                <a:path w="1914" h="1876" extrusionOk="0">
                  <a:moveTo>
                    <a:pt x="1692" y="0"/>
                  </a:moveTo>
                  <a:cubicBezTo>
                    <a:pt x="1660" y="0"/>
                    <a:pt x="1628" y="8"/>
                    <a:pt x="1598" y="26"/>
                  </a:cubicBezTo>
                  <a:lnTo>
                    <a:pt x="100" y="879"/>
                  </a:lnTo>
                  <a:cubicBezTo>
                    <a:pt x="37" y="916"/>
                    <a:pt x="0" y="985"/>
                    <a:pt x="3" y="1059"/>
                  </a:cubicBezTo>
                  <a:cubicBezTo>
                    <a:pt x="6" y="1132"/>
                    <a:pt x="53" y="1195"/>
                    <a:pt x="120" y="1224"/>
                  </a:cubicBezTo>
                  <a:lnTo>
                    <a:pt x="1618" y="1862"/>
                  </a:lnTo>
                  <a:cubicBezTo>
                    <a:pt x="1641" y="1873"/>
                    <a:pt x="1668" y="1876"/>
                    <a:pt x="1694" y="1876"/>
                  </a:cubicBezTo>
                  <a:cubicBezTo>
                    <a:pt x="1767" y="1876"/>
                    <a:pt x="1840" y="1833"/>
                    <a:pt x="1870" y="1759"/>
                  </a:cubicBezTo>
                  <a:cubicBezTo>
                    <a:pt x="1913" y="1660"/>
                    <a:pt x="1867" y="1547"/>
                    <a:pt x="1767" y="1503"/>
                  </a:cubicBezTo>
                  <a:lnTo>
                    <a:pt x="631" y="1022"/>
                  </a:lnTo>
                  <a:lnTo>
                    <a:pt x="1787" y="364"/>
                  </a:lnTo>
                  <a:cubicBezTo>
                    <a:pt x="1880" y="312"/>
                    <a:pt x="1913" y="192"/>
                    <a:pt x="1860" y="99"/>
                  </a:cubicBezTo>
                  <a:cubicBezTo>
                    <a:pt x="1824" y="36"/>
                    <a:pt x="1760" y="0"/>
                    <a:pt x="16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3"/>
            <p:cNvSpPr/>
            <p:nvPr/>
          </p:nvSpPr>
          <p:spPr>
            <a:xfrm>
              <a:off x="2089855" y="1205573"/>
              <a:ext cx="275585" cy="32227"/>
            </a:xfrm>
            <a:custGeom>
              <a:avLst/>
              <a:gdLst/>
              <a:ahLst/>
              <a:cxnLst/>
              <a:rect l="l" t="t" r="r" b="b"/>
              <a:pathLst>
                <a:path w="3737" h="437" extrusionOk="0">
                  <a:moveTo>
                    <a:pt x="110" y="0"/>
                  </a:moveTo>
                  <a:cubicBezTo>
                    <a:pt x="75" y="0"/>
                    <a:pt x="42" y="18"/>
                    <a:pt x="23" y="51"/>
                  </a:cubicBezTo>
                  <a:cubicBezTo>
                    <a:pt x="0" y="101"/>
                    <a:pt x="17" y="157"/>
                    <a:pt x="63" y="184"/>
                  </a:cubicBezTo>
                  <a:cubicBezTo>
                    <a:pt x="93" y="197"/>
                    <a:pt x="552" y="436"/>
                    <a:pt x="1595" y="436"/>
                  </a:cubicBezTo>
                  <a:cubicBezTo>
                    <a:pt x="2126" y="436"/>
                    <a:pt x="2804" y="373"/>
                    <a:pt x="3650" y="193"/>
                  </a:cubicBezTo>
                  <a:cubicBezTo>
                    <a:pt x="3704" y="181"/>
                    <a:pt x="3737" y="130"/>
                    <a:pt x="3727" y="78"/>
                  </a:cubicBezTo>
                  <a:cubicBezTo>
                    <a:pt x="3715" y="32"/>
                    <a:pt x="3678" y="1"/>
                    <a:pt x="3634" y="1"/>
                  </a:cubicBezTo>
                  <a:cubicBezTo>
                    <a:pt x="3627" y="1"/>
                    <a:pt x="3619" y="2"/>
                    <a:pt x="3611" y="4"/>
                  </a:cubicBezTo>
                  <a:cubicBezTo>
                    <a:pt x="2784" y="180"/>
                    <a:pt x="2122" y="239"/>
                    <a:pt x="1608" y="239"/>
                  </a:cubicBezTo>
                  <a:cubicBezTo>
                    <a:pt x="607" y="239"/>
                    <a:pt x="165" y="18"/>
                    <a:pt x="156" y="11"/>
                  </a:cubicBezTo>
                  <a:cubicBezTo>
                    <a:pt x="141" y="4"/>
                    <a:pt x="126" y="0"/>
                    <a:pt x="1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3"/>
            <p:cNvSpPr/>
            <p:nvPr/>
          </p:nvSpPr>
          <p:spPr>
            <a:xfrm>
              <a:off x="1907557" y="1230351"/>
              <a:ext cx="122785" cy="99261"/>
            </a:xfrm>
            <a:custGeom>
              <a:avLst/>
              <a:gdLst/>
              <a:ahLst/>
              <a:cxnLst/>
              <a:rect l="l" t="t" r="r" b="b"/>
              <a:pathLst>
                <a:path w="1665" h="1346" extrusionOk="0">
                  <a:moveTo>
                    <a:pt x="835" y="1"/>
                  </a:moveTo>
                  <a:cubicBezTo>
                    <a:pt x="376" y="1"/>
                    <a:pt x="1" y="303"/>
                    <a:pt x="1" y="674"/>
                  </a:cubicBezTo>
                  <a:cubicBezTo>
                    <a:pt x="1" y="1047"/>
                    <a:pt x="376" y="1346"/>
                    <a:pt x="835" y="1346"/>
                  </a:cubicBezTo>
                  <a:cubicBezTo>
                    <a:pt x="1293" y="1346"/>
                    <a:pt x="1665" y="1047"/>
                    <a:pt x="1665" y="674"/>
                  </a:cubicBezTo>
                  <a:cubicBezTo>
                    <a:pt x="1665" y="303"/>
                    <a:pt x="1293" y="1"/>
                    <a:pt x="835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3"/>
            <p:cNvSpPr/>
            <p:nvPr/>
          </p:nvSpPr>
          <p:spPr>
            <a:xfrm>
              <a:off x="2382329" y="1230351"/>
              <a:ext cx="122712" cy="99261"/>
            </a:xfrm>
            <a:custGeom>
              <a:avLst/>
              <a:gdLst/>
              <a:ahLst/>
              <a:cxnLst/>
              <a:rect l="l" t="t" r="r" b="b"/>
              <a:pathLst>
                <a:path w="1664" h="1346" extrusionOk="0">
                  <a:moveTo>
                    <a:pt x="834" y="1"/>
                  </a:moveTo>
                  <a:cubicBezTo>
                    <a:pt x="372" y="1"/>
                    <a:pt x="0" y="303"/>
                    <a:pt x="0" y="674"/>
                  </a:cubicBezTo>
                  <a:cubicBezTo>
                    <a:pt x="0" y="1047"/>
                    <a:pt x="372" y="1346"/>
                    <a:pt x="834" y="1346"/>
                  </a:cubicBezTo>
                  <a:cubicBezTo>
                    <a:pt x="1292" y="1346"/>
                    <a:pt x="1664" y="1047"/>
                    <a:pt x="1664" y="674"/>
                  </a:cubicBezTo>
                  <a:cubicBezTo>
                    <a:pt x="1664" y="303"/>
                    <a:pt x="1292" y="1"/>
                    <a:pt x="83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" name="Google Shape;578;p23"/>
          <p:cNvGrpSpPr/>
          <p:nvPr/>
        </p:nvGrpSpPr>
        <p:grpSpPr>
          <a:xfrm rot="889286">
            <a:off x="6674770" y="1999400"/>
            <a:ext cx="1912774" cy="1010181"/>
            <a:chOff x="5862862" y="867279"/>
            <a:chExt cx="1912829" cy="1010210"/>
          </a:xfrm>
        </p:grpSpPr>
        <p:sp>
          <p:nvSpPr>
            <p:cNvPr id="579" name="Google Shape;579;p23"/>
            <p:cNvSpPr/>
            <p:nvPr/>
          </p:nvSpPr>
          <p:spPr>
            <a:xfrm rot="1233980">
              <a:off x="7702903" y="1677825"/>
              <a:ext cx="968" cy="7906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 rot="1233980">
              <a:off x="5865970" y="1190581"/>
              <a:ext cx="1906613" cy="363607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42863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3"/>
            <p:cNvSpPr/>
            <p:nvPr/>
          </p:nvSpPr>
          <p:spPr>
            <a:xfrm rot="1233980">
              <a:off x="7060840" y="1317101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2" y="2842"/>
                    <a:pt x="70" y="2877"/>
                    <a:pt x="67" y="2877"/>
                  </a:cubicBezTo>
                  <a:cubicBezTo>
                    <a:pt x="64" y="2877"/>
                    <a:pt x="60" y="2849"/>
                    <a:pt x="57" y="2821"/>
                  </a:cubicBezTo>
                  <a:lnTo>
                    <a:pt x="70" y="2732"/>
                  </a:lnTo>
                  <a:close/>
                  <a:moveTo>
                    <a:pt x="2382" y="3356"/>
                  </a:moveTo>
                  <a:cubicBezTo>
                    <a:pt x="2379" y="3382"/>
                    <a:pt x="2374" y="3429"/>
                    <a:pt x="2368" y="3485"/>
                  </a:cubicBezTo>
                  <a:lnTo>
                    <a:pt x="2368" y="3476"/>
                  </a:lnTo>
                  <a:cubicBezTo>
                    <a:pt x="2375" y="3416"/>
                    <a:pt x="2380" y="3378"/>
                    <a:pt x="2382" y="3356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9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21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32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6" y="2510"/>
                    <a:pt x="2217" y="2580"/>
                  </a:cubicBezTo>
                  <a:cubicBezTo>
                    <a:pt x="2246" y="2199"/>
                    <a:pt x="2279" y="1819"/>
                    <a:pt x="2325" y="1436"/>
                  </a:cubicBezTo>
                  <a:cubicBezTo>
                    <a:pt x="2332" y="1280"/>
                    <a:pt x="2332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lnTo>
                    <a:pt x="2309" y="5698"/>
                  </a:ln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51" y="6336"/>
                  </a:moveTo>
                  <a:cubicBezTo>
                    <a:pt x="2448" y="6350"/>
                    <a:pt x="2448" y="6362"/>
                    <a:pt x="2444" y="6376"/>
                  </a:cubicBezTo>
                  <a:cubicBezTo>
                    <a:pt x="2448" y="6359"/>
                    <a:pt x="2448" y="6346"/>
                    <a:pt x="2451" y="6336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22" y="886"/>
                  </a:lnTo>
                  <a:lnTo>
                    <a:pt x="222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9" y="1371"/>
                    <a:pt x="173" y="1181"/>
                  </a:cubicBezTo>
                  <a:lnTo>
                    <a:pt x="173" y="1181"/>
                  </a:lnTo>
                  <a:cubicBezTo>
                    <a:pt x="153" y="1270"/>
                    <a:pt x="163" y="1405"/>
                    <a:pt x="169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9" y="1986"/>
                  </a:cubicBezTo>
                  <a:cubicBezTo>
                    <a:pt x="119" y="1986"/>
                    <a:pt x="130" y="1664"/>
                    <a:pt x="124" y="1664"/>
                  </a:cubicBezTo>
                  <a:lnTo>
                    <a:pt x="124" y="1664"/>
                  </a:lnTo>
                  <a:cubicBezTo>
                    <a:pt x="123" y="1664"/>
                    <a:pt x="122" y="1673"/>
                    <a:pt x="120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7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4" y="3856"/>
                    <a:pt x="54" y="4071"/>
                  </a:cubicBezTo>
                  <a:cubicBezTo>
                    <a:pt x="54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40" y="6161"/>
                    <a:pt x="169" y="6323"/>
                    <a:pt x="199" y="6495"/>
                  </a:cubicBezTo>
                  <a:lnTo>
                    <a:pt x="2306" y="6495"/>
                  </a:lnTo>
                  <a:cubicBezTo>
                    <a:pt x="2296" y="6409"/>
                    <a:pt x="2283" y="6323"/>
                    <a:pt x="2272" y="6240"/>
                  </a:cubicBezTo>
                  <a:cubicBezTo>
                    <a:pt x="2252" y="6062"/>
                    <a:pt x="2240" y="5883"/>
                    <a:pt x="2226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20" y="4738"/>
                    <a:pt x="2245" y="5003"/>
                    <a:pt x="2257" y="5003"/>
                  </a:cubicBezTo>
                  <a:cubicBezTo>
                    <a:pt x="2260" y="5003"/>
                    <a:pt x="2262" y="4981"/>
                    <a:pt x="2263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5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27" y="5816"/>
                    <a:pt x="2326" y="5962"/>
                    <a:pt x="2329" y="6111"/>
                  </a:cubicBezTo>
                  <a:lnTo>
                    <a:pt x="2329" y="6111"/>
                  </a:lnTo>
                  <a:lnTo>
                    <a:pt x="2332" y="6104"/>
                  </a:lnTo>
                  <a:lnTo>
                    <a:pt x="2332" y="6104"/>
                  </a:lnTo>
                  <a:cubicBezTo>
                    <a:pt x="2332" y="6108"/>
                    <a:pt x="2332" y="6108"/>
                    <a:pt x="2329" y="6111"/>
                  </a:cubicBezTo>
                  <a:lnTo>
                    <a:pt x="2329" y="6111"/>
                  </a:lnTo>
                  <a:cubicBezTo>
                    <a:pt x="2329" y="6111"/>
                    <a:pt x="2329" y="6111"/>
                    <a:pt x="2329" y="6111"/>
                  </a:cubicBezTo>
                  <a:lnTo>
                    <a:pt x="2329" y="6111"/>
                  </a:lnTo>
                  <a:lnTo>
                    <a:pt x="2329" y="6112"/>
                  </a:lnTo>
                  <a:cubicBezTo>
                    <a:pt x="2329" y="6112"/>
                    <a:pt x="2329" y="6112"/>
                    <a:pt x="2329" y="6111"/>
                  </a:cubicBezTo>
                  <a:lnTo>
                    <a:pt x="2329" y="6111"/>
                  </a:lnTo>
                  <a:cubicBezTo>
                    <a:pt x="2331" y="6249"/>
                    <a:pt x="2338" y="6390"/>
                    <a:pt x="2362" y="6495"/>
                  </a:cubicBezTo>
                  <a:lnTo>
                    <a:pt x="2388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5" y="6383"/>
                    <a:pt x="2473" y="6300"/>
                    <a:pt x="2462" y="6300"/>
                  </a:cubicBezTo>
                  <a:cubicBezTo>
                    <a:pt x="2458" y="6300"/>
                    <a:pt x="2454" y="6311"/>
                    <a:pt x="2451" y="6336"/>
                  </a:cubicBezTo>
                  <a:cubicBezTo>
                    <a:pt x="2464" y="6211"/>
                    <a:pt x="2461" y="6098"/>
                    <a:pt x="2458" y="5976"/>
                  </a:cubicBezTo>
                  <a:cubicBezTo>
                    <a:pt x="2451" y="5843"/>
                    <a:pt x="2441" y="5701"/>
                    <a:pt x="2464" y="5512"/>
                  </a:cubicBezTo>
                  <a:lnTo>
                    <a:pt x="2464" y="5512"/>
                  </a:lnTo>
                  <a:cubicBezTo>
                    <a:pt x="2457" y="5518"/>
                    <a:pt x="2451" y="5545"/>
                    <a:pt x="2446" y="5545"/>
                  </a:cubicBezTo>
                  <a:cubicBezTo>
                    <a:pt x="2439" y="5545"/>
                    <a:pt x="2434" y="5502"/>
                    <a:pt x="2428" y="5318"/>
                  </a:cubicBezTo>
                  <a:cubicBezTo>
                    <a:pt x="2425" y="5304"/>
                    <a:pt x="2415" y="5268"/>
                    <a:pt x="2411" y="5248"/>
                  </a:cubicBezTo>
                  <a:lnTo>
                    <a:pt x="2411" y="5245"/>
                  </a:lnTo>
                  <a:cubicBezTo>
                    <a:pt x="2410" y="5237"/>
                    <a:pt x="2408" y="5233"/>
                    <a:pt x="2407" y="5233"/>
                  </a:cubicBezTo>
                  <a:lnTo>
                    <a:pt x="2407" y="5233"/>
                  </a:lnTo>
                  <a:cubicBezTo>
                    <a:pt x="2406" y="5233"/>
                    <a:pt x="2406" y="5239"/>
                    <a:pt x="2408" y="5251"/>
                  </a:cubicBezTo>
                  <a:cubicBezTo>
                    <a:pt x="2405" y="5327"/>
                    <a:pt x="2402" y="5390"/>
                    <a:pt x="2391" y="5417"/>
                  </a:cubicBezTo>
                  <a:cubicBezTo>
                    <a:pt x="2348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5" y="4020"/>
                  </a:cubicBezTo>
                  <a:cubicBezTo>
                    <a:pt x="2373" y="4020"/>
                    <a:pt x="2381" y="4069"/>
                    <a:pt x="2388" y="4213"/>
                  </a:cubicBezTo>
                  <a:lnTo>
                    <a:pt x="2388" y="3803"/>
                  </a:lnTo>
                  <a:cubicBezTo>
                    <a:pt x="2402" y="3562"/>
                    <a:pt x="2438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cubicBezTo>
                    <a:pt x="2431" y="2702"/>
                    <a:pt x="2431" y="2663"/>
                    <a:pt x="2435" y="2603"/>
                  </a:cubicBezTo>
                  <a:cubicBezTo>
                    <a:pt x="2431" y="2540"/>
                    <a:pt x="2438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lnTo>
                    <a:pt x="2521" y="1317"/>
                  </a:lnTo>
                  <a:cubicBezTo>
                    <a:pt x="2517" y="1234"/>
                    <a:pt x="2517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3"/>
            <p:cNvSpPr/>
            <p:nvPr/>
          </p:nvSpPr>
          <p:spPr>
            <a:xfrm rot="1233980">
              <a:off x="7283457" y="1404371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1697"/>
                  </a:lnTo>
                  <a:cubicBezTo>
                    <a:pt x="283" y="1866"/>
                    <a:pt x="283" y="2034"/>
                    <a:pt x="286" y="2203"/>
                  </a:cubicBezTo>
                  <a:lnTo>
                    <a:pt x="223" y="2213"/>
                  </a:lnTo>
                  <a:lnTo>
                    <a:pt x="286" y="2272"/>
                  </a:lnTo>
                  <a:cubicBezTo>
                    <a:pt x="286" y="2441"/>
                    <a:pt x="292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7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9" y="2051"/>
                    <a:pt x="252" y="1832"/>
                    <a:pt x="266" y="1747"/>
                  </a:cubicBezTo>
                  <a:cubicBezTo>
                    <a:pt x="272" y="1720"/>
                    <a:pt x="279" y="1703"/>
                    <a:pt x="286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6" y="5440"/>
                  </a:cubicBezTo>
                  <a:cubicBezTo>
                    <a:pt x="623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90" y="5787"/>
                    <a:pt x="556" y="5668"/>
                  </a:cubicBezTo>
                  <a:cubicBezTo>
                    <a:pt x="536" y="5599"/>
                    <a:pt x="517" y="5529"/>
                    <a:pt x="501" y="5457"/>
                  </a:cubicBezTo>
                  <a:cubicBezTo>
                    <a:pt x="481" y="5384"/>
                    <a:pt x="461" y="5311"/>
                    <a:pt x="441" y="5235"/>
                  </a:cubicBezTo>
                  <a:lnTo>
                    <a:pt x="451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21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3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5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5" y="5314"/>
                    <a:pt x="2792" y="5258"/>
                  </a:cubicBezTo>
                  <a:cubicBezTo>
                    <a:pt x="2778" y="5202"/>
                    <a:pt x="2766" y="5146"/>
                    <a:pt x="2749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2" y="2725"/>
                    <a:pt x="2346" y="2798"/>
                    <a:pt x="2336" y="2798"/>
                  </a:cubicBezTo>
                  <a:cubicBezTo>
                    <a:pt x="2320" y="2798"/>
                    <a:pt x="2294" y="2611"/>
                    <a:pt x="2276" y="2611"/>
                  </a:cubicBezTo>
                  <a:cubicBezTo>
                    <a:pt x="2271" y="2611"/>
                    <a:pt x="2266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3" y="2353"/>
                  </a:cubicBezTo>
                  <a:cubicBezTo>
                    <a:pt x="2341" y="2353"/>
                    <a:pt x="2340" y="2151"/>
                    <a:pt x="2349" y="1938"/>
                  </a:cubicBezTo>
                  <a:cubicBezTo>
                    <a:pt x="2355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395" y="1128"/>
                    <a:pt x="2412" y="810"/>
                    <a:pt x="2432" y="497"/>
                  </a:cubicBezTo>
                  <a:cubicBezTo>
                    <a:pt x="2247" y="228"/>
                    <a:pt x="2111" y="1"/>
                    <a:pt x="2111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9" y="225"/>
                  </a:cubicBezTo>
                  <a:cubicBezTo>
                    <a:pt x="318" y="152"/>
                    <a:pt x="315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3"/>
            <p:cNvSpPr/>
            <p:nvPr/>
          </p:nvSpPr>
          <p:spPr>
            <a:xfrm rot="1233980">
              <a:off x="6616301" y="1150288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4" y="3334"/>
                  </a:moveTo>
                  <a:cubicBezTo>
                    <a:pt x="2385" y="3334"/>
                    <a:pt x="2377" y="3397"/>
                    <a:pt x="2368" y="3485"/>
                  </a:cubicBezTo>
                  <a:cubicBezTo>
                    <a:pt x="2368" y="3479"/>
                    <a:pt x="2368" y="3479"/>
                    <a:pt x="2365" y="3476"/>
                  </a:cubicBezTo>
                  <a:cubicBezTo>
                    <a:pt x="2378" y="3374"/>
                    <a:pt x="2384" y="3334"/>
                    <a:pt x="2384" y="3334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29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332" y="6104"/>
                  </a:moveTo>
                  <a:lnTo>
                    <a:pt x="2332" y="6104"/>
                  </a:lnTo>
                  <a:cubicBezTo>
                    <a:pt x="2332" y="6106"/>
                    <a:pt x="2331" y="6107"/>
                    <a:pt x="2330" y="6107"/>
                  </a:cubicBezTo>
                  <a:lnTo>
                    <a:pt x="2330" y="6107"/>
                  </a:lnTo>
                  <a:lnTo>
                    <a:pt x="2332" y="6104"/>
                  </a:lnTo>
                  <a:close/>
                  <a:moveTo>
                    <a:pt x="2448" y="6339"/>
                  </a:moveTo>
                  <a:cubicBezTo>
                    <a:pt x="2448" y="6353"/>
                    <a:pt x="2448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53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8" y="1986"/>
                  </a:cubicBezTo>
                  <a:cubicBezTo>
                    <a:pt x="119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72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41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4" y="5545"/>
                  </a:cubicBezTo>
                  <a:cubicBezTo>
                    <a:pt x="2438" y="5545"/>
                    <a:pt x="2434" y="5502"/>
                    <a:pt x="2428" y="5318"/>
                  </a:cubicBezTo>
                  <a:cubicBezTo>
                    <a:pt x="2421" y="5304"/>
                    <a:pt x="2415" y="5268"/>
                    <a:pt x="2411" y="5248"/>
                  </a:cubicBezTo>
                  <a:lnTo>
                    <a:pt x="2411" y="5225"/>
                  </a:lnTo>
                  <a:cubicBezTo>
                    <a:pt x="2408" y="5231"/>
                    <a:pt x="2408" y="5235"/>
                    <a:pt x="2408" y="5245"/>
                  </a:cubicBez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4" y="4020"/>
                  </a:cubicBezTo>
                  <a:cubicBezTo>
                    <a:pt x="2372" y="4020"/>
                    <a:pt x="2379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21" y="1399"/>
                    <a:pt x="2521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3"/>
            <p:cNvSpPr/>
            <p:nvPr/>
          </p:nvSpPr>
          <p:spPr>
            <a:xfrm rot="1233980">
              <a:off x="6838918" y="123755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3" y="1697"/>
                  </a:moveTo>
                  <a:lnTo>
                    <a:pt x="283" y="2203"/>
                  </a:lnTo>
                  <a:lnTo>
                    <a:pt x="219" y="2213"/>
                  </a:lnTo>
                  <a:lnTo>
                    <a:pt x="283" y="2272"/>
                  </a:lnTo>
                  <a:cubicBezTo>
                    <a:pt x="286" y="2441"/>
                    <a:pt x="289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3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6" y="2051"/>
                    <a:pt x="249" y="1832"/>
                    <a:pt x="266" y="1747"/>
                  </a:cubicBezTo>
                  <a:cubicBezTo>
                    <a:pt x="272" y="1720"/>
                    <a:pt x="279" y="1703"/>
                    <a:pt x="283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3" y="5440"/>
                  </a:cubicBezTo>
                  <a:cubicBezTo>
                    <a:pt x="620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86" y="5787"/>
                    <a:pt x="553" y="5668"/>
                  </a:cubicBezTo>
                  <a:cubicBezTo>
                    <a:pt x="533" y="5599"/>
                    <a:pt x="517" y="5529"/>
                    <a:pt x="501" y="5457"/>
                  </a:cubicBezTo>
                  <a:cubicBezTo>
                    <a:pt x="481" y="5384"/>
                    <a:pt x="457" y="5311"/>
                    <a:pt x="441" y="5235"/>
                  </a:cubicBezTo>
                  <a:lnTo>
                    <a:pt x="448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17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4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2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5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2" y="5314"/>
                    <a:pt x="2792" y="5258"/>
                  </a:cubicBezTo>
                  <a:cubicBezTo>
                    <a:pt x="2778" y="5202"/>
                    <a:pt x="2763" y="5146"/>
                    <a:pt x="2749" y="5089"/>
                  </a:cubicBezTo>
                  <a:cubicBezTo>
                    <a:pt x="2723" y="4974"/>
                    <a:pt x="2696" y="4854"/>
                    <a:pt x="2670" y="4735"/>
                  </a:cubicBezTo>
                  <a:cubicBezTo>
                    <a:pt x="2613" y="4497"/>
                    <a:pt x="2594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1" y="2725"/>
                    <a:pt x="2345" y="2798"/>
                    <a:pt x="2334" y="2798"/>
                  </a:cubicBezTo>
                  <a:cubicBezTo>
                    <a:pt x="2318" y="2798"/>
                    <a:pt x="2292" y="2611"/>
                    <a:pt x="2275" y="2611"/>
                  </a:cubicBezTo>
                  <a:cubicBezTo>
                    <a:pt x="2270" y="2611"/>
                    <a:pt x="2265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2" y="2353"/>
                  </a:cubicBezTo>
                  <a:cubicBezTo>
                    <a:pt x="2341" y="2353"/>
                    <a:pt x="2337" y="2151"/>
                    <a:pt x="2349" y="1938"/>
                  </a:cubicBezTo>
                  <a:cubicBezTo>
                    <a:pt x="2355" y="1698"/>
                    <a:pt x="2359" y="1449"/>
                    <a:pt x="2384" y="1449"/>
                  </a:cubicBezTo>
                  <a:cubicBezTo>
                    <a:pt x="2385" y="1449"/>
                    <a:pt x="2385" y="1449"/>
                    <a:pt x="2386" y="1449"/>
                  </a:cubicBezTo>
                  <a:cubicBezTo>
                    <a:pt x="2402" y="959"/>
                    <a:pt x="2432" y="480"/>
                    <a:pt x="2465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5" y="225"/>
                  </a:cubicBezTo>
                  <a:cubicBezTo>
                    <a:pt x="318" y="152"/>
                    <a:pt x="312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3"/>
            <p:cNvSpPr/>
            <p:nvPr/>
          </p:nvSpPr>
          <p:spPr>
            <a:xfrm rot="1233980">
              <a:off x="6171762" y="983475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2" y="3334"/>
                  </a:moveTo>
                  <a:lnTo>
                    <a:pt x="2382" y="3334"/>
                  </a:lnTo>
                  <a:cubicBezTo>
                    <a:pt x="2382" y="3334"/>
                    <a:pt x="2376" y="3397"/>
                    <a:pt x="2368" y="3485"/>
                  </a:cubicBezTo>
                  <a:cubicBezTo>
                    <a:pt x="2365" y="3479"/>
                    <a:pt x="2365" y="3479"/>
                    <a:pt x="2365" y="3476"/>
                  </a:cubicBezTo>
                  <a:cubicBezTo>
                    <a:pt x="2377" y="3374"/>
                    <a:pt x="2381" y="3334"/>
                    <a:pt x="2382" y="3334"/>
                  </a:cubicBezTo>
                  <a:close/>
                  <a:moveTo>
                    <a:pt x="2329" y="599"/>
                  </a:moveTo>
                  <a:cubicBezTo>
                    <a:pt x="2339" y="642"/>
                    <a:pt x="2352" y="695"/>
                    <a:pt x="2359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5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1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1" y="1810"/>
                    <a:pt x="2384" y="1861"/>
                    <a:pt x="2371" y="1861"/>
                  </a:cubicBezTo>
                  <a:cubicBezTo>
                    <a:pt x="2363" y="1861"/>
                    <a:pt x="2357" y="1840"/>
                    <a:pt x="2354" y="1840"/>
                  </a:cubicBezTo>
                  <a:cubicBezTo>
                    <a:pt x="2352" y="1840"/>
                    <a:pt x="2352" y="1845"/>
                    <a:pt x="2352" y="1859"/>
                  </a:cubicBezTo>
                  <a:cubicBezTo>
                    <a:pt x="2299" y="2335"/>
                    <a:pt x="2309" y="2540"/>
                    <a:pt x="2329" y="2722"/>
                  </a:cubicBezTo>
                  <a:cubicBezTo>
                    <a:pt x="2345" y="2904"/>
                    <a:pt x="2359" y="3069"/>
                    <a:pt x="2316" y="3462"/>
                  </a:cubicBezTo>
                  <a:cubicBezTo>
                    <a:pt x="2296" y="3575"/>
                    <a:pt x="2278" y="3609"/>
                    <a:pt x="2262" y="3609"/>
                  </a:cubicBezTo>
                  <a:cubicBezTo>
                    <a:pt x="2239" y="3609"/>
                    <a:pt x="2219" y="3534"/>
                    <a:pt x="2201" y="3534"/>
                  </a:cubicBezTo>
                  <a:cubicBezTo>
                    <a:pt x="2197" y="3534"/>
                    <a:pt x="2193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29" y="973"/>
                  </a:cubicBezTo>
                  <a:lnTo>
                    <a:pt x="2329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48" y="6339"/>
                  </a:moveTo>
                  <a:cubicBezTo>
                    <a:pt x="2448" y="6353"/>
                    <a:pt x="2444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cubicBezTo>
                    <a:pt x="166" y="10"/>
                    <a:pt x="166" y="21"/>
                    <a:pt x="166" y="27"/>
                  </a:cubicBez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3" y="1350"/>
                  </a:lnTo>
                  <a:cubicBezTo>
                    <a:pt x="207" y="1402"/>
                    <a:pt x="198" y="1439"/>
                    <a:pt x="189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49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3" y="1747"/>
                  </a:cubicBezTo>
                  <a:cubicBezTo>
                    <a:pt x="159" y="1924"/>
                    <a:pt x="145" y="1986"/>
                    <a:pt x="137" y="1986"/>
                  </a:cubicBezTo>
                  <a:cubicBezTo>
                    <a:pt x="118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67" y="2794"/>
                    <a:pt x="50" y="2669"/>
                    <a:pt x="44" y="2768"/>
                  </a:cubicBezTo>
                  <a:cubicBezTo>
                    <a:pt x="41" y="2768"/>
                    <a:pt x="37" y="2778"/>
                    <a:pt x="37" y="2801"/>
                  </a:cubicBezTo>
                  <a:cubicBezTo>
                    <a:pt x="37" y="2824"/>
                    <a:pt x="34" y="2861"/>
                    <a:pt x="34" y="2924"/>
                  </a:cubicBezTo>
                  <a:lnTo>
                    <a:pt x="1" y="3508"/>
                  </a:lnTo>
                  <a:lnTo>
                    <a:pt x="57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8" y="3665"/>
                    <a:pt x="76" y="3639"/>
                    <a:pt x="90" y="3578"/>
                  </a:cubicBezTo>
                  <a:lnTo>
                    <a:pt x="90" y="3578"/>
                  </a:lnTo>
                  <a:cubicBezTo>
                    <a:pt x="67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4" y="4567"/>
                    <a:pt x="44" y="4699"/>
                    <a:pt x="50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69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3" y="5245"/>
                    <a:pt x="2183" y="5013"/>
                  </a:cubicBezTo>
                  <a:lnTo>
                    <a:pt x="2183" y="5013"/>
                  </a:lnTo>
                  <a:cubicBezTo>
                    <a:pt x="2188" y="5033"/>
                    <a:pt x="2193" y="5043"/>
                    <a:pt x="2196" y="5043"/>
                  </a:cubicBezTo>
                  <a:cubicBezTo>
                    <a:pt x="2199" y="5043"/>
                    <a:pt x="2202" y="5035"/>
                    <a:pt x="2203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79" y="5083"/>
                    <a:pt x="2306" y="5248"/>
                    <a:pt x="2325" y="5430"/>
                  </a:cubicBezTo>
                  <a:cubicBezTo>
                    <a:pt x="2336" y="5520"/>
                    <a:pt x="2342" y="5616"/>
                    <a:pt x="2348" y="5715"/>
                  </a:cubicBezTo>
                  <a:cubicBezTo>
                    <a:pt x="2359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38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3" y="5545"/>
                  </a:cubicBezTo>
                  <a:cubicBezTo>
                    <a:pt x="2437" y="5545"/>
                    <a:pt x="2432" y="5502"/>
                    <a:pt x="2428" y="5318"/>
                  </a:cubicBezTo>
                  <a:cubicBezTo>
                    <a:pt x="2421" y="5304"/>
                    <a:pt x="2415" y="5268"/>
                    <a:pt x="2408" y="5248"/>
                  </a:cubicBezTo>
                  <a:lnTo>
                    <a:pt x="2408" y="5245"/>
                  </a:ln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2" y="4488"/>
                  </a:cubicBezTo>
                  <a:cubicBezTo>
                    <a:pt x="2307" y="4488"/>
                    <a:pt x="2313" y="4559"/>
                    <a:pt x="2322" y="4559"/>
                  </a:cubicBezTo>
                  <a:cubicBezTo>
                    <a:pt x="2325" y="4559"/>
                    <a:pt x="2328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6" y="4020"/>
                    <a:pt x="2363" y="4020"/>
                  </a:cubicBezTo>
                  <a:cubicBezTo>
                    <a:pt x="2370" y="4020"/>
                    <a:pt x="2378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1" y="2652"/>
                    <a:pt x="2423" y="2652"/>
                  </a:cubicBezTo>
                  <a:lnTo>
                    <a:pt x="2423" y="2652"/>
                  </a:lnTo>
                  <a:cubicBezTo>
                    <a:pt x="2424" y="2652"/>
                    <a:pt x="2426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17" y="1399"/>
                    <a:pt x="2517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3"/>
            <p:cNvSpPr/>
            <p:nvPr/>
          </p:nvSpPr>
          <p:spPr>
            <a:xfrm rot="1233980">
              <a:off x="6394228" y="107068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2203"/>
                  </a:lnTo>
                  <a:lnTo>
                    <a:pt x="222" y="2213"/>
                  </a:lnTo>
                  <a:lnTo>
                    <a:pt x="286" y="2272"/>
                  </a:lnTo>
                  <a:cubicBezTo>
                    <a:pt x="289" y="2441"/>
                    <a:pt x="292" y="2606"/>
                    <a:pt x="298" y="2771"/>
                  </a:cubicBezTo>
                  <a:cubicBezTo>
                    <a:pt x="296" y="2771"/>
                    <a:pt x="294" y="2771"/>
                    <a:pt x="292" y="2771"/>
                  </a:cubicBezTo>
                  <a:cubicBezTo>
                    <a:pt x="248" y="2771"/>
                    <a:pt x="208" y="2742"/>
                    <a:pt x="186" y="2682"/>
                  </a:cubicBezTo>
                  <a:cubicBezTo>
                    <a:pt x="190" y="2655"/>
                    <a:pt x="199" y="2464"/>
                    <a:pt x="209" y="2259"/>
                  </a:cubicBezTo>
                  <a:cubicBezTo>
                    <a:pt x="229" y="2051"/>
                    <a:pt x="252" y="1832"/>
                    <a:pt x="269" y="1747"/>
                  </a:cubicBezTo>
                  <a:cubicBezTo>
                    <a:pt x="275" y="1720"/>
                    <a:pt x="278" y="1703"/>
                    <a:pt x="286" y="1697"/>
                  </a:cubicBezTo>
                  <a:close/>
                  <a:moveTo>
                    <a:pt x="341" y="4663"/>
                  </a:moveTo>
                  <a:lnTo>
                    <a:pt x="341" y="4663"/>
                  </a:lnTo>
                  <a:cubicBezTo>
                    <a:pt x="391" y="4778"/>
                    <a:pt x="470" y="4987"/>
                    <a:pt x="556" y="5219"/>
                  </a:cubicBezTo>
                  <a:cubicBezTo>
                    <a:pt x="570" y="5291"/>
                    <a:pt x="583" y="5364"/>
                    <a:pt x="596" y="5440"/>
                  </a:cubicBezTo>
                  <a:cubicBezTo>
                    <a:pt x="623" y="5625"/>
                    <a:pt x="646" y="5807"/>
                    <a:pt x="662" y="5992"/>
                  </a:cubicBezTo>
                  <a:lnTo>
                    <a:pt x="662" y="5992"/>
                  </a:lnTo>
                  <a:cubicBezTo>
                    <a:pt x="630" y="5893"/>
                    <a:pt x="588" y="5783"/>
                    <a:pt x="556" y="5668"/>
                  </a:cubicBezTo>
                  <a:cubicBezTo>
                    <a:pt x="536" y="5599"/>
                    <a:pt x="516" y="5529"/>
                    <a:pt x="500" y="5457"/>
                  </a:cubicBezTo>
                  <a:cubicBezTo>
                    <a:pt x="480" y="5384"/>
                    <a:pt x="460" y="5311"/>
                    <a:pt x="444" y="5235"/>
                  </a:cubicBezTo>
                  <a:lnTo>
                    <a:pt x="451" y="5120"/>
                  </a:lnTo>
                  <a:lnTo>
                    <a:pt x="341" y="4663"/>
                  </a:lnTo>
                  <a:close/>
                  <a:moveTo>
                    <a:pt x="97" y="1"/>
                  </a:moveTo>
                  <a:cubicBezTo>
                    <a:pt x="97" y="50"/>
                    <a:pt x="97" y="90"/>
                    <a:pt x="103" y="113"/>
                  </a:cubicBezTo>
                  <a:cubicBezTo>
                    <a:pt x="1" y="417"/>
                    <a:pt x="28" y="1475"/>
                    <a:pt x="20" y="1971"/>
                  </a:cubicBezTo>
                  <a:lnTo>
                    <a:pt x="63" y="1988"/>
                  </a:lnTo>
                  <a:cubicBezTo>
                    <a:pt x="54" y="2328"/>
                    <a:pt x="87" y="2655"/>
                    <a:pt x="113" y="3076"/>
                  </a:cubicBezTo>
                  <a:lnTo>
                    <a:pt x="150" y="3049"/>
                  </a:lnTo>
                  <a:cubicBezTo>
                    <a:pt x="176" y="3231"/>
                    <a:pt x="186" y="3466"/>
                    <a:pt x="196" y="3727"/>
                  </a:cubicBezTo>
                  <a:cubicBezTo>
                    <a:pt x="206" y="3989"/>
                    <a:pt x="232" y="4273"/>
                    <a:pt x="266" y="4560"/>
                  </a:cubicBezTo>
                  <a:cubicBezTo>
                    <a:pt x="249" y="4524"/>
                    <a:pt x="236" y="4375"/>
                    <a:pt x="232" y="4273"/>
                  </a:cubicBezTo>
                  <a:lnTo>
                    <a:pt x="232" y="4273"/>
                  </a:lnTo>
                  <a:cubicBezTo>
                    <a:pt x="222" y="4620"/>
                    <a:pt x="305" y="4981"/>
                    <a:pt x="385" y="5331"/>
                  </a:cubicBezTo>
                  <a:cubicBezTo>
                    <a:pt x="457" y="5685"/>
                    <a:pt x="516" y="6025"/>
                    <a:pt x="497" y="6336"/>
                  </a:cubicBezTo>
                  <a:cubicBezTo>
                    <a:pt x="507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81" y="5718"/>
                    <a:pt x="2795" y="5341"/>
                  </a:cubicBezTo>
                  <a:lnTo>
                    <a:pt x="2795" y="5341"/>
                  </a:lnTo>
                  <a:cubicBezTo>
                    <a:pt x="2801" y="5347"/>
                    <a:pt x="2812" y="5364"/>
                    <a:pt x="2825" y="5427"/>
                  </a:cubicBezTo>
                  <a:cubicBezTo>
                    <a:pt x="2815" y="5370"/>
                    <a:pt x="2805" y="5314"/>
                    <a:pt x="2795" y="5258"/>
                  </a:cubicBezTo>
                  <a:cubicBezTo>
                    <a:pt x="2781" y="5202"/>
                    <a:pt x="2766" y="5146"/>
                    <a:pt x="2752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70" y="4035"/>
                  </a:cubicBezTo>
                  <a:cubicBezTo>
                    <a:pt x="2557" y="3925"/>
                    <a:pt x="2543" y="3816"/>
                    <a:pt x="2531" y="3717"/>
                  </a:cubicBezTo>
                  <a:cubicBezTo>
                    <a:pt x="2520" y="3615"/>
                    <a:pt x="2514" y="3522"/>
                    <a:pt x="2504" y="3436"/>
                  </a:cubicBezTo>
                  <a:cubicBezTo>
                    <a:pt x="2484" y="3267"/>
                    <a:pt x="2455" y="3132"/>
                    <a:pt x="2412" y="3056"/>
                  </a:cubicBezTo>
                  <a:cubicBezTo>
                    <a:pt x="2412" y="3056"/>
                    <a:pt x="2389" y="2913"/>
                    <a:pt x="2378" y="2771"/>
                  </a:cubicBezTo>
                  <a:cubicBezTo>
                    <a:pt x="2365" y="2629"/>
                    <a:pt x="2352" y="2487"/>
                    <a:pt x="2352" y="2487"/>
                  </a:cubicBezTo>
                  <a:lnTo>
                    <a:pt x="2352" y="2487"/>
                  </a:lnTo>
                  <a:cubicBezTo>
                    <a:pt x="2354" y="2725"/>
                    <a:pt x="2348" y="2798"/>
                    <a:pt x="2337" y="2798"/>
                  </a:cubicBezTo>
                  <a:cubicBezTo>
                    <a:pt x="2321" y="2798"/>
                    <a:pt x="2295" y="2611"/>
                    <a:pt x="2278" y="2611"/>
                  </a:cubicBezTo>
                  <a:cubicBezTo>
                    <a:pt x="2273" y="2611"/>
                    <a:pt x="2268" y="2630"/>
                    <a:pt x="2266" y="2679"/>
                  </a:cubicBezTo>
                  <a:cubicBezTo>
                    <a:pt x="2254" y="2466"/>
                    <a:pt x="2274" y="2158"/>
                    <a:pt x="2292" y="2158"/>
                  </a:cubicBezTo>
                  <a:cubicBezTo>
                    <a:pt x="2299" y="2158"/>
                    <a:pt x="2305" y="2196"/>
                    <a:pt x="2309" y="2289"/>
                  </a:cubicBezTo>
                  <a:lnTo>
                    <a:pt x="2302" y="2342"/>
                  </a:lnTo>
                  <a:cubicBezTo>
                    <a:pt x="2307" y="2350"/>
                    <a:pt x="2312" y="2353"/>
                    <a:pt x="2315" y="2353"/>
                  </a:cubicBezTo>
                  <a:cubicBezTo>
                    <a:pt x="2344" y="2353"/>
                    <a:pt x="2340" y="2151"/>
                    <a:pt x="2352" y="1938"/>
                  </a:cubicBezTo>
                  <a:cubicBezTo>
                    <a:pt x="2358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401" y="959"/>
                    <a:pt x="2435" y="480"/>
                    <a:pt x="2468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8" y="225"/>
                  </a:cubicBezTo>
                  <a:cubicBezTo>
                    <a:pt x="321" y="152"/>
                    <a:pt x="315" y="76"/>
                    <a:pt x="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7" name="Google Shape;587;p23"/>
          <p:cNvSpPr/>
          <p:nvPr/>
        </p:nvSpPr>
        <p:spPr>
          <a:xfrm rot="-8665993">
            <a:off x="1398878" y="3568677"/>
            <a:ext cx="968" cy="7905"/>
          </a:xfrm>
          <a:custGeom>
            <a:avLst/>
            <a:gdLst/>
            <a:ahLst/>
            <a:cxnLst/>
            <a:rect l="l" t="t" r="r" b="b"/>
            <a:pathLst>
              <a:path w="18" h="147" extrusionOk="0">
                <a:moveTo>
                  <a:pt x="17" y="1"/>
                </a:moveTo>
                <a:lnTo>
                  <a:pt x="0" y="90"/>
                </a:lnTo>
                <a:cubicBezTo>
                  <a:pt x="5" y="118"/>
                  <a:pt x="9" y="146"/>
                  <a:pt x="12" y="146"/>
                </a:cubicBezTo>
                <a:cubicBezTo>
                  <a:pt x="15" y="146"/>
                  <a:pt x="17" y="111"/>
                  <a:pt x="17" y="1"/>
                </a:cubicBezTo>
                <a:close/>
              </a:path>
            </a:pathLst>
          </a:custGeom>
          <a:solidFill>
            <a:srgbClr val="F987B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8" name="Google Shape;588;p23"/>
          <p:cNvGrpSpPr/>
          <p:nvPr/>
        </p:nvGrpSpPr>
        <p:grpSpPr>
          <a:xfrm>
            <a:off x="2042373" y="1861741"/>
            <a:ext cx="853686" cy="729620"/>
            <a:chOff x="1327725" y="574025"/>
            <a:chExt cx="2215064" cy="1893151"/>
          </a:xfrm>
        </p:grpSpPr>
        <p:sp>
          <p:nvSpPr>
            <p:cNvPr id="589" name="Google Shape;589;p23"/>
            <p:cNvSpPr/>
            <p:nvPr/>
          </p:nvSpPr>
          <p:spPr>
            <a:xfrm>
              <a:off x="1327725" y="574025"/>
              <a:ext cx="2215064" cy="1893151"/>
            </a:xfrm>
            <a:custGeom>
              <a:avLst/>
              <a:gdLst/>
              <a:ahLst/>
              <a:cxnLst/>
              <a:rect l="l" t="t" r="r" b="b"/>
              <a:pathLst>
                <a:path w="24276" h="20748" extrusionOk="0">
                  <a:moveTo>
                    <a:pt x="10084" y="0"/>
                  </a:moveTo>
                  <a:cubicBezTo>
                    <a:pt x="9877" y="0"/>
                    <a:pt x="9600" y="69"/>
                    <a:pt x="9392" y="157"/>
                  </a:cubicBezTo>
                  <a:cubicBezTo>
                    <a:pt x="7685" y="887"/>
                    <a:pt x="6852" y="1122"/>
                    <a:pt x="7629" y="2508"/>
                  </a:cubicBezTo>
                  <a:cubicBezTo>
                    <a:pt x="7943" y="3070"/>
                    <a:pt x="8267" y="3645"/>
                    <a:pt x="8479" y="4036"/>
                  </a:cubicBezTo>
                  <a:cubicBezTo>
                    <a:pt x="8555" y="4177"/>
                    <a:pt x="8445" y="4334"/>
                    <a:pt x="8301" y="4334"/>
                  </a:cubicBezTo>
                  <a:cubicBezTo>
                    <a:pt x="8277" y="4334"/>
                    <a:pt x="8253" y="4329"/>
                    <a:pt x="8227" y="4320"/>
                  </a:cubicBezTo>
                  <a:cubicBezTo>
                    <a:pt x="7515" y="4047"/>
                    <a:pt x="6737" y="3746"/>
                    <a:pt x="5856" y="3746"/>
                  </a:cubicBezTo>
                  <a:cubicBezTo>
                    <a:pt x="5001" y="3746"/>
                    <a:pt x="4049" y="4030"/>
                    <a:pt x="2967" y="4898"/>
                  </a:cubicBezTo>
                  <a:cubicBezTo>
                    <a:pt x="480" y="6893"/>
                    <a:pt x="1" y="11558"/>
                    <a:pt x="2345" y="15520"/>
                  </a:cubicBezTo>
                  <a:cubicBezTo>
                    <a:pt x="2513" y="15808"/>
                    <a:pt x="2699" y="16088"/>
                    <a:pt x="2898" y="16370"/>
                  </a:cubicBezTo>
                  <a:cubicBezTo>
                    <a:pt x="3440" y="17120"/>
                    <a:pt x="4094" y="17838"/>
                    <a:pt x="4862" y="18493"/>
                  </a:cubicBezTo>
                  <a:cubicBezTo>
                    <a:pt x="6654" y="20015"/>
                    <a:pt x="8878" y="20747"/>
                    <a:pt x="11144" y="20747"/>
                  </a:cubicBezTo>
                  <a:cubicBezTo>
                    <a:pt x="15173" y="20747"/>
                    <a:pt x="19331" y="18430"/>
                    <a:pt x="21412" y="14118"/>
                  </a:cubicBezTo>
                  <a:cubicBezTo>
                    <a:pt x="24275" y="8186"/>
                    <a:pt x="19286" y="3282"/>
                    <a:pt x="16177" y="2971"/>
                  </a:cubicBezTo>
                  <a:cubicBezTo>
                    <a:pt x="16148" y="2968"/>
                    <a:pt x="16096" y="2966"/>
                    <a:pt x="16026" y="2966"/>
                  </a:cubicBezTo>
                  <a:cubicBezTo>
                    <a:pt x="15618" y="2966"/>
                    <a:pt x="14606" y="3022"/>
                    <a:pt x="14044" y="3202"/>
                  </a:cubicBezTo>
                  <a:cubicBezTo>
                    <a:pt x="14033" y="3206"/>
                    <a:pt x="14023" y="3208"/>
                    <a:pt x="14013" y="3208"/>
                  </a:cubicBezTo>
                  <a:cubicBezTo>
                    <a:pt x="13693" y="3208"/>
                    <a:pt x="13791" y="1435"/>
                    <a:pt x="13300" y="1188"/>
                  </a:cubicBezTo>
                  <a:cubicBezTo>
                    <a:pt x="13229" y="1152"/>
                    <a:pt x="13136" y="1135"/>
                    <a:pt x="13027" y="1135"/>
                  </a:cubicBezTo>
                  <a:cubicBezTo>
                    <a:pt x="12506" y="1135"/>
                    <a:pt x="11616" y="1521"/>
                    <a:pt x="10962" y="2065"/>
                  </a:cubicBezTo>
                  <a:cubicBezTo>
                    <a:pt x="10950" y="2076"/>
                    <a:pt x="10938" y="2081"/>
                    <a:pt x="10927" y="2081"/>
                  </a:cubicBezTo>
                  <a:cubicBezTo>
                    <a:pt x="10719" y="2081"/>
                    <a:pt x="10691" y="406"/>
                    <a:pt x="10338" y="68"/>
                  </a:cubicBezTo>
                  <a:cubicBezTo>
                    <a:pt x="10288" y="20"/>
                    <a:pt x="10196" y="0"/>
                    <a:pt x="100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28575" dist="19050" dir="1932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3"/>
            <p:cNvSpPr/>
            <p:nvPr/>
          </p:nvSpPr>
          <p:spPr>
            <a:xfrm>
              <a:off x="2309794" y="812904"/>
              <a:ext cx="228842" cy="245905"/>
            </a:xfrm>
            <a:custGeom>
              <a:avLst/>
              <a:gdLst/>
              <a:ahLst/>
              <a:cxnLst/>
              <a:rect l="l" t="t" r="r" b="b"/>
              <a:pathLst>
                <a:path w="2508" h="2695" extrusionOk="0">
                  <a:moveTo>
                    <a:pt x="1951" y="0"/>
                  </a:moveTo>
                  <a:cubicBezTo>
                    <a:pt x="1786" y="0"/>
                    <a:pt x="1391" y="185"/>
                    <a:pt x="765" y="554"/>
                  </a:cubicBezTo>
                  <a:cubicBezTo>
                    <a:pt x="1" y="1001"/>
                    <a:pt x="126" y="2261"/>
                    <a:pt x="126" y="2261"/>
                  </a:cubicBezTo>
                  <a:cubicBezTo>
                    <a:pt x="143" y="2526"/>
                    <a:pt x="322" y="2694"/>
                    <a:pt x="589" y="2694"/>
                  </a:cubicBezTo>
                  <a:cubicBezTo>
                    <a:pt x="890" y="2694"/>
                    <a:pt x="1303" y="2480"/>
                    <a:pt x="1721" y="1950"/>
                  </a:cubicBezTo>
                  <a:cubicBezTo>
                    <a:pt x="2507" y="955"/>
                    <a:pt x="2101" y="125"/>
                    <a:pt x="2025" y="26"/>
                  </a:cubicBezTo>
                  <a:cubicBezTo>
                    <a:pt x="2011" y="9"/>
                    <a:pt x="1986" y="0"/>
                    <a:pt x="19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3"/>
            <p:cNvSpPr/>
            <p:nvPr/>
          </p:nvSpPr>
          <p:spPr>
            <a:xfrm>
              <a:off x="2302221" y="860078"/>
              <a:ext cx="143072" cy="293170"/>
            </a:xfrm>
            <a:custGeom>
              <a:avLst/>
              <a:gdLst/>
              <a:ahLst/>
              <a:cxnLst/>
              <a:rect l="l" t="t" r="r" b="b"/>
              <a:pathLst>
                <a:path w="1568" h="3213" extrusionOk="0">
                  <a:moveTo>
                    <a:pt x="1446" y="0"/>
                  </a:moveTo>
                  <a:cubicBezTo>
                    <a:pt x="1411" y="0"/>
                    <a:pt x="1364" y="25"/>
                    <a:pt x="1314" y="74"/>
                  </a:cubicBezTo>
                  <a:cubicBezTo>
                    <a:pt x="1099" y="283"/>
                    <a:pt x="101" y="2111"/>
                    <a:pt x="28" y="2839"/>
                  </a:cubicBezTo>
                  <a:cubicBezTo>
                    <a:pt x="0" y="3125"/>
                    <a:pt x="36" y="3212"/>
                    <a:pt x="89" y="3212"/>
                  </a:cubicBezTo>
                  <a:cubicBezTo>
                    <a:pt x="170" y="3212"/>
                    <a:pt x="293" y="3007"/>
                    <a:pt x="293" y="3007"/>
                  </a:cubicBezTo>
                  <a:cubicBezTo>
                    <a:pt x="293" y="3007"/>
                    <a:pt x="762" y="1582"/>
                    <a:pt x="1218" y="838"/>
                  </a:cubicBezTo>
                  <a:cubicBezTo>
                    <a:pt x="1568" y="268"/>
                    <a:pt x="1564" y="0"/>
                    <a:pt x="14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3"/>
            <p:cNvSpPr/>
            <p:nvPr/>
          </p:nvSpPr>
          <p:spPr>
            <a:xfrm>
              <a:off x="2062429" y="670288"/>
              <a:ext cx="249008" cy="493362"/>
            </a:xfrm>
            <a:custGeom>
              <a:avLst/>
              <a:gdLst/>
              <a:ahLst/>
              <a:cxnLst/>
              <a:rect l="l" t="t" r="r" b="b"/>
              <a:pathLst>
                <a:path w="2729" h="5407" extrusionOk="0">
                  <a:moveTo>
                    <a:pt x="1683" y="1"/>
                  </a:moveTo>
                  <a:cubicBezTo>
                    <a:pt x="1562" y="1"/>
                    <a:pt x="1413" y="35"/>
                    <a:pt x="1257" y="90"/>
                  </a:cubicBezTo>
                  <a:cubicBezTo>
                    <a:pt x="754" y="269"/>
                    <a:pt x="172" y="659"/>
                    <a:pt x="106" y="785"/>
                  </a:cubicBezTo>
                  <a:cubicBezTo>
                    <a:pt x="0" y="983"/>
                    <a:pt x="222" y="1046"/>
                    <a:pt x="989" y="2177"/>
                  </a:cubicBezTo>
                  <a:cubicBezTo>
                    <a:pt x="1425" y="2825"/>
                    <a:pt x="1810" y="3748"/>
                    <a:pt x="2057" y="4419"/>
                  </a:cubicBezTo>
                  <a:cubicBezTo>
                    <a:pt x="2242" y="4922"/>
                    <a:pt x="2352" y="5282"/>
                    <a:pt x="2352" y="5282"/>
                  </a:cubicBezTo>
                  <a:cubicBezTo>
                    <a:pt x="2352" y="5282"/>
                    <a:pt x="2398" y="5407"/>
                    <a:pt x="2461" y="5407"/>
                  </a:cubicBezTo>
                  <a:cubicBezTo>
                    <a:pt x="2506" y="5407"/>
                    <a:pt x="2559" y="5344"/>
                    <a:pt x="2609" y="5130"/>
                  </a:cubicBezTo>
                  <a:cubicBezTo>
                    <a:pt x="2729" y="4617"/>
                    <a:pt x="2256" y="402"/>
                    <a:pt x="1915" y="74"/>
                  </a:cubicBezTo>
                  <a:cubicBezTo>
                    <a:pt x="1861" y="23"/>
                    <a:pt x="1780" y="1"/>
                    <a:pt x="1683" y="1"/>
                  </a:cubicBezTo>
                  <a:close/>
                </a:path>
              </a:pathLst>
            </a:custGeom>
            <a:solidFill>
              <a:srgbClr val="C649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3"/>
            <p:cNvSpPr/>
            <p:nvPr/>
          </p:nvSpPr>
          <p:spPr>
            <a:xfrm>
              <a:off x="2177124" y="670380"/>
              <a:ext cx="125006" cy="456043"/>
            </a:xfrm>
            <a:custGeom>
              <a:avLst/>
              <a:gdLst/>
              <a:ahLst/>
              <a:cxnLst/>
              <a:rect l="l" t="t" r="r" b="b"/>
              <a:pathLst>
                <a:path w="1370" h="4998" extrusionOk="0">
                  <a:moveTo>
                    <a:pt x="426" y="1"/>
                  </a:moveTo>
                  <a:cubicBezTo>
                    <a:pt x="304" y="1"/>
                    <a:pt x="156" y="33"/>
                    <a:pt x="0" y="89"/>
                  </a:cubicBezTo>
                  <a:cubicBezTo>
                    <a:pt x="307" y="959"/>
                    <a:pt x="1144" y="3479"/>
                    <a:pt x="800" y="4418"/>
                  </a:cubicBezTo>
                  <a:cubicBezTo>
                    <a:pt x="863" y="4587"/>
                    <a:pt x="919" y="4742"/>
                    <a:pt x="962" y="4871"/>
                  </a:cubicBezTo>
                  <a:cubicBezTo>
                    <a:pt x="1118" y="4927"/>
                    <a:pt x="1253" y="4970"/>
                    <a:pt x="1366" y="4997"/>
                  </a:cubicBezTo>
                  <a:cubicBezTo>
                    <a:pt x="1369" y="4950"/>
                    <a:pt x="1369" y="4901"/>
                    <a:pt x="1369" y="4842"/>
                  </a:cubicBezTo>
                  <a:cubicBezTo>
                    <a:pt x="1369" y="3747"/>
                    <a:pt x="962" y="364"/>
                    <a:pt x="658" y="73"/>
                  </a:cubicBezTo>
                  <a:cubicBezTo>
                    <a:pt x="605" y="20"/>
                    <a:pt x="526" y="1"/>
                    <a:pt x="426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3"/>
            <p:cNvSpPr/>
            <p:nvPr/>
          </p:nvSpPr>
          <p:spPr>
            <a:xfrm>
              <a:off x="1484575" y="960721"/>
              <a:ext cx="1921528" cy="1379989"/>
            </a:xfrm>
            <a:custGeom>
              <a:avLst/>
              <a:gdLst/>
              <a:ahLst/>
              <a:cxnLst/>
              <a:rect l="l" t="t" r="r" b="b"/>
              <a:pathLst>
                <a:path w="21059" h="15124" extrusionOk="0">
                  <a:moveTo>
                    <a:pt x="13635" y="0"/>
                  </a:moveTo>
                  <a:cubicBezTo>
                    <a:pt x="13563" y="0"/>
                    <a:pt x="13492" y="4"/>
                    <a:pt x="13423" y="10"/>
                  </a:cubicBezTo>
                  <a:cubicBezTo>
                    <a:pt x="11561" y="191"/>
                    <a:pt x="10516" y="852"/>
                    <a:pt x="9878" y="1349"/>
                  </a:cubicBezTo>
                  <a:cubicBezTo>
                    <a:pt x="9637" y="1537"/>
                    <a:pt x="9452" y="1699"/>
                    <a:pt x="9303" y="1805"/>
                  </a:cubicBezTo>
                  <a:cubicBezTo>
                    <a:pt x="9267" y="1830"/>
                    <a:pt x="9218" y="1842"/>
                    <a:pt x="9156" y="1842"/>
                  </a:cubicBezTo>
                  <a:cubicBezTo>
                    <a:pt x="8864" y="1842"/>
                    <a:pt x="8294" y="1585"/>
                    <a:pt x="7570" y="1325"/>
                  </a:cubicBezTo>
                  <a:cubicBezTo>
                    <a:pt x="6846" y="1069"/>
                    <a:pt x="5968" y="812"/>
                    <a:pt x="5057" y="812"/>
                  </a:cubicBezTo>
                  <a:cubicBezTo>
                    <a:pt x="4217" y="812"/>
                    <a:pt x="3349" y="1031"/>
                    <a:pt x="2551" y="1672"/>
                  </a:cubicBezTo>
                  <a:cubicBezTo>
                    <a:pt x="414" y="3386"/>
                    <a:pt x="1" y="7400"/>
                    <a:pt x="2015" y="10806"/>
                  </a:cubicBezTo>
                  <a:cubicBezTo>
                    <a:pt x="2163" y="11050"/>
                    <a:pt x="2322" y="11295"/>
                    <a:pt x="2491" y="11533"/>
                  </a:cubicBezTo>
                  <a:cubicBezTo>
                    <a:pt x="2957" y="12181"/>
                    <a:pt x="3520" y="12796"/>
                    <a:pt x="4181" y="13358"/>
                  </a:cubicBezTo>
                  <a:cubicBezTo>
                    <a:pt x="5607" y="14572"/>
                    <a:pt x="7341" y="15123"/>
                    <a:pt x="9125" y="15123"/>
                  </a:cubicBezTo>
                  <a:cubicBezTo>
                    <a:pt x="12696" y="15123"/>
                    <a:pt x="16468" y="12914"/>
                    <a:pt x="18373" y="9378"/>
                  </a:cubicBezTo>
                  <a:cubicBezTo>
                    <a:pt x="21059" y="4394"/>
                    <a:pt x="16581" y="283"/>
                    <a:pt x="13906" y="16"/>
                  </a:cubicBezTo>
                  <a:cubicBezTo>
                    <a:pt x="13814" y="5"/>
                    <a:pt x="13723" y="0"/>
                    <a:pt x="136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3"/>
            <p:cNvSpPr/>
            <p:nvPr/>
          </p:nvSpPr>
          <p:spPr>
            <a:xfrm>
              <a:off x="1711866" y="962181"/>
              <a:ext cx="1524978" cy="1378256"/>
            </a:xfrm>
            <a:custGeom>
              <a:avLst/>
              <a:gdLst/>
              <a:ahLst/>
              <a:cxnLst/>
              <a:rect l="l" t="t" r="r" b="b"/>
              <a:pathLst>
                <a:path w="16713" h="15105" extrusionOk="0">
                  <a:moveTo>
                    <a:pt x="11415" y="0"/>
                  </a:moveTo>
                  <a:cubicBezTo>
                    <a:pt x="11851" y="1812"/>
                    <a:pt x="15317" y="6993"/>
                    <a:pt x="10496" y="11018"/>
                  </a:cubicBezTo>
                  <a:cubicBezTo>
                    <a:pt x="8759" y="12466"/>
                    <a:pt x="6934" y="12939"/>
                    <a:pt x="5278" y="12939"/>
                  </a:cubicBezTo>
                  <a:cubicBezTo>
                    <a:pt x="4643" y="12939"/>
                    <a:pt x="4031" y="12870"/>
                    <a:pt x="3459" y="12761"/>
                  </a:cubicBezTo>
                  <a:lnTo>
                    <a:pt x="3459" y="12761"/>
                  </a:lnTo>
                  <a:cubicBezTo>
                    <a:pt x="3730" y="12880"/>
                    <a:pt x="4011" y="12982"/>
                    <a:pt x="4302" y="13058"/>
                  </a:cubicBezTo>
                  <a:cubicBezTo>
                    <a:pt x="4563" y="13128"/>
                    <a:pt x="4451" y="13495"/>
                    <a:pt x="4213" y="13495"/>
                  </a:cubicBezTo>
                  <a:cubicBezTo>
                    <a:pt x="4190" y="13495"/>
                    <a:pt x="4170" y="13492"/>
                    <a:pt x="4147" y="13485"/>
                  </a:cubicBezTo>
                  <a:cubicBezTo>
                    <a:pt x="3340" y="13270"/>
                    <a:pt x="2602" y="12886"/>
                    <a:pt x="1974" y="12364"/>
                  </a:cubicBezTo>
                  <a:cubicBezTo>
                    <a:pt x="1137" y="12080"/>
                    <a:pt x="456" y="11749"/>
                    <a:pt x="0" y="11517"/>
                  </a:cubicBezTo>
                  <a:lnTo>
                    <a:pt x="0" y="11517"/>
                  </a:lnTo>
                  <a:cubicBezTo>
                    <a:pt x="466" y="12165"/>
                    <a:pt x="1029" y="12780"/>
                    <a:pt x="1690" y="13342"/>
                  </a:cubicBezTo>
                  <a:cubicBezTo>
                    <a:pt x="3115" y="14557"/>
                    <a:pt x="4848" y="15105"/>
                    <a:pt x="6633" y="15105"/>
                  </a:cubicBezTo>
                  <a:cubicBezTo>
                    <a:pt x="10204" y="15105"/>
                    <a:pt x="13977" y="12896"/>
                    <a:pt x="15882" y="9362"/>
                  </a:cubicBezTo>
                  <a:cubicBezTo>
                    <a:pt x="16465" y="8280"/>
                    <a:pt x="16709" y="7242"/>
                    <a:pt x="16709" y="6273"/>
                  </a:cubicBezTo>
                  <a:cubicBezTo>
                    <a:pt x="16712" y="2775"/>
                    <a:pt x="13511" y="208"/>
                    <a:pt x="11415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3"/>
            <p:cNvSpPr/>
            <p:nvPr/>
          </p:nvSpPr>
          <p:spPr>
            <a:xfrm>
              <a:off x="1548903" y="1034812"/>
              <a:ext cx="959259" cy="941192"/>
            </a:xfrm>
            <a:custGeom>
              <a:avLst/>
              <a:gdLst/>
              <a:ahLst/>
              <a:cxnLst/>
              <a:rect l="l" t="t" r="r" b="b"/>
              <a:pathLst>
                <a:path w="10513" h="10315" extrusionOk="0">
                  <a:moveTo>
                    <a:pt x="3750" y="540"/>
                  </a:moveTo>
                  <a:cubicBezTo>
                    <a:pt x="4468" y="540"/>
                    <a:pt x="4616" y="1717"/>
                    <a:pt x="3823" y="1896"/>
                  </a:cubicBezTo>
                  <a:cubicBezTo>
                    <a:pt x="2917" y="2104"/>
                    <a:pt x="2265" y="2891"/>
                    <a:pt x="2186" y="3810"/>
                  </a:cubicBezTo>
                  <a:cubicBezTo>
                    <a:pt x="2153" y="4213"/>
                    <a:pt x="1842" y="4405"/>
                    <a:pt x="1528" y="4405"/>
                  </a:cubicBezTo>
                  <a:cubicBezTo>
                    <a:pt x="1164" y="4405"/>
                    <a:pt x="794" y="4151"/>
                    <a:pt x="834" y="3685"/>
                  </a:cubicBezTo>
                  <a:cubicBezTo>
                    <a:pt x="966" y="2150"/>
                    <a:pt x="2093" y="897"/>
                    <a:pt x="3584" y="560"/>
                  </a:cubicBezTo>
                  <a:cubicBezTo>
                    <a:pt x="3644" y="547"/>
                    <a:pt x="3697" y="540"/>
                    <a:pt x="3750" y="540"/>
                  </a:cubicBezTo>
                  <a:close/>
                  <a:moveTo>
                    <a:pt x="1704" y="5282"/>
                  </a:moveTo>
                  <a:cubicBezTo>
                    <a:pt x="2454" y="5282"/>
                    <a:pt x="2623" y="6485"/>
                    <a:pt x="1806" y="6631"/>
                  </a:cubicBezTo>
                  <a:cubicBezTo>
                    <a:pt x="1759" y="6638"/>
                    <a:pt x="1716" y="6644"/>
                    <a:pt x="1673" y="6644"/>
                  </a:cubicBezTo>
                  <a:cubicBezTo>
                    <a:pt x="923" y="6644"/>
                    <a:pt x="754" y="5437"/>
                    <a:pt x="1568" y="5292"/>
                  </a:cubicBezTo>
                  <a:cubicBezTo>
                    <a:pt x="1614" y="5285"/>
                    <a:pt x="1660" y="5282"/>
                    <a:pt x="1704" y="5282"/>
                  </a:cubicBezTo>
                  <a:close/>
                  <a:moveTo>
                    <a:pt x="4352" y="1"/>
                  </a:moveTo>
                  <a:cubicBezTo>
                    <a:pt x="3512" y="1"/>
                    <a:pt x="2646" y="219"/>
                    <a:pt x="1846" y="860"/>
                  </a:cubicBezTo>
                  <a:cubicBezTo>
                    <a:pt x="655" y="1813"/>
                    <a:pt x="1" y="3479"/>
                    <a:pt x="1" y="5358"/>
                  </a:cubicBezTo>
                  <a:cubicBezTo>
                    <a:pt x="1" y="6852"/>
                    <a:pt x="417" y="8483"/>
                    <a:pt x="1310" y="9994"/>
                  </a:cubicBezTo>
                  <a:cubicBezTo>
                    <a:pt x="1783" y="10146"/>
                    <a:pt x="2279" y="10249"/>
                    <a:pt x="2785" y="10292"/>
                  </a:cubicBezTo>
                  <a:cubicBezTo>
                    <a:pt x="2827" y="10215"/>
                    <a:pt x="2907" y="10159"/>
                    <a:pt x="2989" y="10159"/>
                  </a:cubicBezTo>
                  <a:cubicBezTo>
                    <a:pt x="3046" y="10159"/>
                    <a:pt x="3102" y="10185"/>
                    <a:pt x="3145" y="10245"/>
                  </a:cubicBezTo>
                  <a:cubicBezTo>
                    <a:pt x="3161" y="10269"/>
                    <a:pt x="3178" y="10292"/>
                    <a:pt x="3195" y="10315"/>
                  </a:cubicBezTo>
                  <a:lnTo>
                    <a:pt x="3346" y="10315"/>
                  </a:lnTo>
                  <a:cubicBezTo>
                    <a:pt x="3734" y="10315"/>
                    <a:pt x="4124" y="10281"/>
                    <a:pt x="4517" y="10212"/>
                  </a:cubicBezTo>
                  <a:cubicBezTo>
                    <a:pt x="8118" y="9567"/>
                    <a:pt x="10513" y="6128"/>
                    <a:pt x="9871" y="2531"/>
                  </a:cubicBezTo>
                  <a:cubicBezTo>
                    <a:pt x="9742" y="1813"/>
                    <a:pt x="9504" y="1145"/>
                    <a:pt x="9173" y="537"/>
                  </a:cubicBezTo>
                  <a:cubicBezTo>
                    <a:pt x="8932" y="725"/>
                    <a:pt x="8747" y="887"/>
                    <a:pt x="8598" y="993"/>
                  </a:cubicBezTo>
                  <a:cubicBezTo>
                    <a:pt x="8591" y="996"/>
                    <a:pt x="8584" y="999"/>
                    <a:pt x="8578" y="1006"/>
                  </a:cubicBezTo>
                  <a:cubicBezTo>
                    <a:pt x="8545" y="1023"/>
                    <a:pt x="8502" y="1029"/>
                    <a:pt x="8453" y="1029"/>
                  </a:cubicBezTo>
                  <a:cubicBezTo>
                    <a:pt x="8403" y="1029"/>
                    <a:pt x="8343" y="1023"/>
                    <a:pt x="8277" y="1006"/>
                  </a:cubicBezTo>
                  <a:cubicBezTo>
                    <a:pt x="8271" y="1006"/>
                    <a:pt x="8260" y="1003"/>
                    <a:pt x="8251" y="1003"/>
                  </a:cubicBezTo>
                  <a:cubicBezTo>
                    <a:pt x="8138" y="976"/>
                    <a:pt x="8003" y="933"/>
                    <a:pt x="7847" y="877"/>
                  </a:cubicBezTo>
                  <a:cubicBezTo>
                    <a:pt x="7572" y="781"/>
                    <a:pt x="7239" y="649"/>
                    <a:pt x="6865" y="513"/>
                  </a:cubicBezTo>
                  <a:cubicBezTo>
                    <a:pt x="6141" y="259"/>
                    <a:pt x="5261" y="1"/>
                    <a:pt x="4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3"/>
            <p:cNvSpPr/>
            <p:nvPr/>
          </p:nvSpPr>
          <p:spPr>
            <a:xfrm>
              <a:off x="2132414" y="1402073"/>
              <a:ext cx="411606" cy="229937"/>
            </a:xfrm>
            <a:custGeom>
              <a:avLst/>
              <a:gdLst/>
              <a:ahLst/>
              <a:cxnLst/>
              <a:rect l="l" t="t" r="r" b="b"/>
              <a:pathLst>
                <a:path w="4511" h="2520" extrusionOk="0">
                  <a:moveTo>
                    <a:pt x="3741" y="0"/>
                  </a:moveTo>
                  <a:cubicBezTo>
                    <a:pt x="3172" y="0"/>
                    <a:pt x="2954" y="764"/>
                    <a:pt x="2233" y="867"/>
                  </a:cubicBezTo>
                  <a:cubicBezTo>
                    <a:pt x="2207" y="871"/>
                    <a:pt x="2181" y="872"/>
                    <a:pt x="2155" y="872"/>
                  </a:cubicBezTo>
                  <a:cubicBezTo>
                    <a:pt x="1792" y="872"/>
                    <a:pt x="1465" y="520"/>
                    <a:pt x="1072" y="520"/>
                  </a:cubicBezTo>
                  <a:cubicBezTo>
                    <a:pt x="906" y="520"/>
                    <a:pt x="728" y="584"/>
                    <a:pt x="530" y="764"/>
                  </a:cubicBezTo>
                  <a:cubicBezTo>
                    <a:pt x="0" y="1247"/>
                    <a:pt x="493" y="2169"/>
                    <a:pt x="1565" y="2441"/>
                  </a:cubicBezTo>
                  <a:cubicBezTo>
                    <a:pt x="1758" y="2491"/>
                    <a:pt x="1970" y="2520"/>
                    <a:pt x="2199" y="2520"/>
                  </a:cubicBezTo>
                  <a:cubicBezTo>
                    <a:pt x="2370" y="2520"/>
                    <a:pt x="2550" y="2504"/>
                    <a:pt x="2738" y="2470"/>
                  </a:cubicBezTo>
                  <a:cubicBezTo>
                    <a:pt x="3138" y="2398"/>
                    <a:pt x="3450" y="2242"/>
                    <a:pt x="3681" y="2044"/>
                  </a:cubicBezTo>
                  <a:cubicBezTo>
                    <a:pt x="4511" y="1343"/>
                    <a:pt x="4362" y="93"/>
                    <a:pt x="3853" y="10"/>
                  </a:cubicBezTo>
                  <a:cubicBezTo>
                    <a:pt x="3814" y="3"/>
                    <a:pt x="3776" y="0"/>
                    <a:pt x="37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3"/>
            <p:cNvSpPr/>
            <p:nvPr/>
          </p:nvSpPr>
          <p:spPr>
            <a:xfrm>
              <a:off x="2275121" y="1557372"/>
              <a:ext cx="193257" cy="74638"/>
            </a:xfrm>
            <a:custGeom>
              <a:avLst/>
              <a:gdLst/>
              <a:ahLst/>
              <a:cxnLst/>
              <a:rect l="l" t="t" r="r" b="b"/>
              <a:pathLst>
                <a:path w="2118" h="818" extrusionOk="0">
                  <a:moveTo>
                    <a:pt x="1292" y="0"/>
                  </a:moveTo>
                  <a:cubicBezTo>
                    <a:pt x="730" y="0"/>
                    <a:pt x="258" y="440"/>
                    <a:pt x="1" y="739"/>
                  </a:cubicBezTo>
                  <a:cubicBezTo>
                    <a:pt x="194" y="789"/>
                    <a:pt x="406" y="818"/>
                    <a:pt x="635" y="818"/>
                  </a:cubicBezTo>
                  <a:cubicBezTo>
                    <a:pt x="806" y="818"/>
                    <a:pt x="986" y="802"/>
                    <a:pt x="1174" y="768"/>
                  </a:cubicBezTo>
                  <a:cubicBezTo>
                    <a:pt x="1574" y="696"/>
                    <a:pt x="1886" y="540"/>
                    <a:pt x="2117" y="342"/>
                  </a:cubicBezTo>
                  <a:cubicBezTo>
                    <a:pt x="1831" y="95"/>
                    <a:pt x="1552" y="0"/>
                    <a:pt x="1292" y="0"/>
                  </a:cubicBezTo>
                  <a:close/>
                </a:path>
              </a:pathLst>
            </a:custGeom>
            <a:solidFill>
              <a:srgbClr val="A80E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3"/>
            <p:cNvSpPr/>
            <p:nvPr/>
          </p:nvSpPr>
          <p:spPr>
            <a:xfrm>
              <a:off x="2089529" y="1336559"/>
              <a:ext cx="83124" cy="76828"/>
            </a:xfrm>
            <a:custGeom>
              <a:avLst/>
              <a:gdLst/>
              <a:ahLst/>
              <a:cxnLst/>
              <a:rect l="l" t="t" r="r" b="b"/>
              <a:pathLst>
                <a:path w="911" h="842" extrusionOk="0">
                  <a:moveTo>
                    <a:pt x="458" y="0"/>
                  </a:moveTo>
                  <a:cubicBezTo>
                    <a:pt x="432" y="0"/>
                    <a:pt x="407" y="2"/>
                    <a:pt x="382" y="7"/>
                  </a:cubicBezTo>
                  <a:cubicBezTo>
                    <a:pt x="153" y="47"/>
                    <a:pt x="1" y="265"/>
                    <a:pt x="40" y="497"/>
                  </a:cubicBezTo>
                  <a:cubicBezTo>
                    <a:pt x="76" y="699"/>
                    <a:pt x="251" y="841"/>
                    <a:pt x="452" y="841"/>
                  </a:cubicBezTo>
                  <a:cubicBezTo>
                    <a:pt x="477" y="841"/>
                    <a:pt x="504" y="839"/>
                    <a:pt x="530" y="834"/>
                  </a:cubicBezTo>
                  <a:cubicBezTo>
                    <a:pt x="759" y="794"/>
                    <a:pt x="910" y="576"/>
                    <a:pt x="870" y="348"/>
                  </a:cubicBezTo>
                  <a:cubicBezTo>
                    <a:pt x="832" y="145"/>
                    <a:pt x="656" y="0"/>
                    <a:pt x="4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3"/>
            <p:cNvSpPr/>
            <p:nvPr/>
          </p:nvSpPr>
          <p:spPr>
            <a:xfrm>
              <a:off x="2462173" y="1269859"/>
              <a:ext cx="83124" cy="77011"/>
            </a:xfrm>
            <a:custGeom>
              <a:avLst/>
              <a:gdLst/>
              <a:ahLst/>
              <a:cxnLst/>
              <a:rect l="l" t="t" r="r" b="b"/>
              <a:pathLst>
                <a:path w="911" h="844" extrusionOk="0">
                  <a:moveTo>
                    <a:pt x="454" y="1"/>
                  </a:moveTo>
                  <a:cubicBezTo>
                    <a:pt x="429" y="1"/>
                    <a:pt x="405" y="3"/>
                    <a:pt x="381" y="7"/>
                  </a:cubicBezTo>
                  <a:cubicBezTo>
                    <a:pt x="153" y="47"/>
                    <a:pt x="1" y="265"/>
                    <a:pt x="40" y="497"/>
                  </a:cubicBezTo>
                  <a:cubicBezTo>
                    <a:pt x="79" y="700"/>
                    <a:pt x="257" y="844"/>
                    <a:pt x="457" y="844"/>
                  </a:cubicBezTo>
                  <a:cubicBezTo>
                    <a:pt x="481" y="844"/>
                    <a:pt x="506" y="842"/>
                    <a:pt x="530" y="837"/>
                  </a:cubicBezTo>
                  <a:cubicBezTo>
                    <a:pt x="758" y="795"/>
                    <a:pt x="910" y="576"/>
                    <a:pt x="870" y="348"/>
                  </a:cubicBezTo>
                  <a:cubicBezTo>
                    <a:pt x="835" y="144"/>
                    <a:pt x="655" y="1"/>
                    <a:pt x="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3"/>
            <p:cNvSpPr/>
            <p:nvPr/>
          </p:nvSpPr>
          <p:spPr>
            <a:xfrm>
              <a:off x="2561722" y="1302525"/>
              <a:ext cx="196542" cy="181851"/>
            </a:xfrm>
            <a:custGeom>
              <a:avLst/>
              <a:gdLst/>
              <a:ahLst/>
              <a:cxnLst/>
              <a:rect l="l" t="t" r="r" b="b"/>
              <a:pathLst>
                <a:path w="2154" h="1993" extrusionOk="0">
                  <a:moveTo>
                    <a:pt x="1083" y="0"/>
                  </a:moveTo>
                  <a:cubicBezTo>
                    <a:pt x="1024" y="0"/>
                    <a:pt x="964" y="6"/>
                    <a:pt x="904" y="17"/>
                  </a:cubicBezTo>
                  <a:cubicBezTo>
                    <a:pt x="361" y="113"/>
                    <a:pt x="1" y="629"/>
                    <a:pt x="97" y="1171"/>
                  </a:cubicBezTo>
                  <a:cubicBezTo>
                    <a:pt x="183" y="1654"/>
                    <a:pt x="605" y="1993"/>
                    <a:pt x="1080" y="1993"/>
                  </a:cubicBezTo>
                  <a:cubicBezTo>
                    <a:pt x="1137" y="1993"/>
                    <a:pt x="1195" y="1988"/>
                    <a:pt x="1254" y="1978"/>
                  </a:cubicBezTo>
                  <a:cubicBezTo>
                    <a:pt x="1794" y="1879"/>
                    <a:pt x="2154" y="1363"/>
                    <a:pt x="2058" y="820"/>
                  </a:cubicBezTo>
                  <a:cubicBezTo>
                    <a:pt x="1973" y="338"/>
                    <a:pt x="1554" y="0"/>
                    <a:pt x="1083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3"/>
            <p:cNvSpPr/>
            <p:nvPr/>
          </p:nvSpPr>
          <p:spPr>
            <a:xfrm>
              <a:off x="1930215" y="1415303"/>
              <a:ext cx="196815" cy="181943"/>
            </a:xfrm>
            <a:custGeom>
              <a:avLst/>
              <a:gdLst/>
              <a:ahLst/>
              <a:cxnLst/>
              <a:rect l="l" t="t" r="r" b="b"/>
              <a:pathLst>
                <a:path w="2157" h="1994" extrusionOk="0">
                  <a:moveTo>
                    <a:pt x="1084" y="1"/>
                  </a:moveTo>
                  <a:cubicBezTo>
                    <a:pt x="1025" y="1"/>
                    <a:pt x="964" y="6"/>
                    <a:pt x="904" y="17"/>
                  </a:cubicBezTo>
                  <a:cubicBezTo>
                    <a:pt x="362" y="113"/>
                    <a:pt x="1" y="629"/>
                    <a:pt x="100" y="1171"/>
                  </a:cubicBezTo>
                  <a:cubicBezTo>
                    <a:pt x="185" y="1655"/>
                    <a:pt x="605" y="1994"/>
                    <a:pt x="1079" y="1994"/>
                  </a:cubicBezTo>
                  <a:cubicBezTo>
                    <a:pt x="1137" y="1994"/>
                    <a:pt x="1196" y="1989"/>
                    <a:pt x="1255" y="1978"/>
                  </a:cubicBezTo>
                  <a:cubicBezTo>
                    <a:pt x="1797" y="1879"/>
                    <a:pt x="2157" y="1363"/>
                    <a:pt x="2058" y="821"/>
                  </a:cubicBezTo>
                  <a:cubicBezTo>
                    <a:pt x="1972" y="339"/>
                    <a:pt x="1556" y="1"/>
                    <a:pt x="1084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3"/>
            <p:cNvSpPr/>
            <p:nvPr/>
          </p:nvSpPr>
          <p:spPr>
            <a:xfrm>
              <a:off x="1621351" y="1083993"/>
              <a:ext cx="348830" cy="352844"/>
            </a:xfrm>
            <a:custGeom>
              <a:avLst/>
              <a:gdLst/>
              <a:ahLst/>
              <a:cxnLst/>
              <a:rect l="l" t="t" r="r" b="b"/>
              <a:pathLst>
                <a:path w="3823" h="3867" extrusionOk="0">
                  <a:moveTo>
                    <a:pt x="2956" y="1"/>
                  </a:moveTo>
                  <a:cubicBezTo>
                    <a:pt x="2903" y="1"/>
                    <a:pt x="2850" y="8"/>
                    <a:pt x="2790" y="21"/>
                  </a:cubicBezTo>
                  <a:cubicBezTo>
                    <a:pt x="1299" y="358"/>
                    <a:pt x="172" y="1611"/>
                    <a:pt x="40" y="3146"/>
                  </a:cubicBezTo>
                  <a:cubicBezTo>
                    <a:pt x="0" y="3612"/>
                    <a:pt x="370" y="3866"/>
                    <a:pt x="734" y="3866"/>
                  </a:cubicBezTo>
                  <a:cubicBezTo>
                    <a:pt x="1048" y="3866"/>
                    <a:pt x="1359" y="3674"/>
                    <a:pt x="1392" y="3271"/>
                  </a:cubicBezTo>
                  <a:cubicBezTo>
                    <a:pt x="1471" y="2352"/>
                    <a:pt x="2123" y="1565"/>
                    <a:pt x="3029" y="1357"/>
                  </a:cubicBezTo>
                  <a:cubicBezTo>
                    <a:pt x="3822" y="1178"/>
                    <a:pt x="3674" y="1"/>
                    <a:pt x="2956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3"/>
            <p:cNvSpPr/>
            <p:nvPr/>
          </p:nvSpPr>
          <p:spPr>
            <a:xfrm>
              <a:off x="1617701" y="1516676"/>
              <a:ext cx="170537" cy="124458"/>
            </a:xfrm>
            <a:custGeom>
              <a:avLst/>
              <a:gdLst/>
              <a:ahLst/>
              <a:cxnLst/>
              <a:rect l="l" t="t" r="r" b="b"/>
              <a:pathLst>
                <a:path w="1869" h="1364" extrusionOk="0">
                  <a:moveTo>
                    <a:pt x="950" y="1"/>
                  </a:moveTo>
                  <a:cubicBezTo>
                    <a:pt x="906" y="1"/>
                    <a:pt x="860" y="4"/>
                    <a:pt x="814" y="11"/>
                  </a:cubicBezTo>
                  <a:cubicBezTo>
                    <a:pt x="0" y="156"/>
                    <a:pt x="169" y="1363"/>
                    <a:pt x="919" y="1363"/>
                  </a:cubicBezTo>
                  <a:cubicBezTo>
                    <a:pt x="962" y="1363"/>
                    <a:pt x="1005" y="1357"/>
                    <a:pt x="1052" y="1350"/>
                  </a:cubicBezTo>
                  <a:cubicBezTo>
                    <a:pt x="1869" y="1204"/>
                    <a:pt x="1700" y="1"/>
                    <a:pt x="950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1891892" y="2090242"/>
              <a:ext cx="236416" cy="103289"/>
            </a:xfrm>
            <a:custGeom>
              <a:avLst/>
              <a:gdLst/>
              <a:ahLst/>
              <a:cxnLst/>
              <a:rect l="l" t="t" r="r" b="b"/>
              <a:pathLst>
                <a:path w="2591" h="1132" extrusionOk="0">
                  <a:moveTo>
                    <a:pt x="1" y="1"/>
                  </a:moveTo>
                  <a:lnTo>
                    <a:pt x="1" y="1"/>
                  </a:lnTo>
                  <a:cubicBezTo>
                    <a:pt x="629" y="523"/>
                    <a:pt x="1367" y="907"/>
                    <a:pt x="2174" y="1122"/>
                  </a:cubicBezTo>
                  <a:cubicBezTo>
                    <a:pt x="2197" y="1129"/>
                    <a:pt x="2217" y="1132"/>
                    <a:pt x="2240" y="1132"/>
                  </a:cubicBezTo>
                  <a:cubicBezTo>
                    <a:pt x="2478" y="1132"/>
                    <a:pt x="2590" y="765"/>
                    <a:pt x="2329" y="695"/>
                  </a:cubicBezTo>
                  <a:cubicBezTo>
                    <a:pt x="2038" y="619"/>
                    <a:pt x="1757" y="517"/>
                    <a:pt x="1486" y="398"/>
                  </a:cubicBezTo>
                  <a:cubicBezTo>
                    <a:pt x="953" y="292"/>
                    <a:pt x="454" y="153"/>
                    <a:pt x="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6" name="Google Shape;606;p23"/>
          <p:cNvGrpSpPr/>
          <p:nvPr/>
        </p:nvGrpSpPr>
        <p:grpSpPr>
          <a:xfrm>
            <a:off x="6792910" y="428714"/>
            <a:ext cx="799069" cy="806261"/>
            <a:chOff x="6956050" y="265900"/>
            <a:chExt cx="1231801" cy="1242887"/>
          </a:xfrm>
        </p:grpSpPr>
        <p:sp>
          <p:nvSpPr>
            <p:cNvPr id="607" name="Google Shape;607;p23"/>
            <p:cNvSpPr/>
            <p:nvPr/>
          </p:nvSpPr>
          <p:spPr>
            <a:xfrm>
              <a:off x="6956050" y="265900"/>
              <a:ext cx="1231801" cy="1242887"/>
            </a:xfrm>
            <a:custGeom>
              <a:avLst/>
              <a:gdLst/>
              <a:ahLst/>
              <a:cxnLst/>
              <a:rect l="l" t="t" r="r" b="b"/>
              <a:pathLst>
                <a:path w="21445" h="21638" extrusionOk="0">
                  <a:moveTo>
                    <a:pt x="17024" y="1"/>
                  </a:moveTo>
                  <a:cubicBezTo>
                    <a:pt x="16837" y="1"/>
                    <a:pt x="16661" y="32"/>
                    <a:pt x="16493" y="94"/>
                  </a:cubicBezTo>
                  <a:cubicBezTo>
                    <a:pt x="15936" y="299"/>
                    <a:pt x="15300" y="648"/>
                    <a:pt x="14849" y="919"/>
                  </a:cubicBezTo>
                  <a:cubicBezTo>
                    <a:pt x="13808" y="552"/>
                    <a:pt x="12721" y="366"/>
                    <a:pt x="11607" y="366"/>
                  </a:cubicBezTo>
                  <a:cubicBezTo>
                    <a:pt x="9848" y="366"/>
                    <a:pt x="8124" y="840"/>
                    <a:pt x="6626" y="1735"/>
                  </a:cubicBezTo>
                  <a:cubicBezTo>
                    <a:pt x="5283" y="2534"/>
                    <a:pt x="4153" y="3644"/>
                    <a:pt x="3331" y="4963"/>
                  </a:cubicBezTo>
                  <a:cubicBezTo>
                    <a:pt x="3199" y="5003"/>
                    <a:pt x="3050" y="5046"/>
                    <a:pt x="2900" y="5089"/>
                  </a:cubicBezTo>
                  <a:cubicBezTo>
                    <a:pt x="2320" y="5254"/>
                    <a:pt x="1658" y="5444"/>
                    <a:pt x="1121" y="5765"/>
                  </a:cubicBezTo>
                  <a:cubicBezTo>
                    <a:pt x="673" y="6030"/>
                    <a:pt x="379" y="6541"/>
                    <a:pt x="193" y="7370"/>
                  </a:cubicBezTo>
                  <a:cubicBezTo>
                    <a:pt x="73" y="7910"/>
                    <a:pt x="4" y="8563"/>
                    <a:pt x="4" y="9206"/>
                  </a:cubicBezTo>
                  <a:cubicBezTo>
                    <a:pt x="1" y="9597"/>
                    <a:pt x="27" y="10174"/>
                    <a:pt x="150" y="10703"/>
                  </a:cubicBezTo>
                  <a:cubicBezTo>
                    <a:pt x="305" y="11380"/>
                    <a:pt x="587" y="11834"/>
                    <a:pt x="1015" y="12089"/>
                  </a:cubicBezTo>
                  <a:cubicBezTo>
                    <a:pt x="1465" y="12361"/>
                    <a:pt x="1910" y="12600"/>
                    <a:pt x="2224" y="12762"/>
                  </a:cubicBezTo>
                  <a:cubicBezTo>
                    <a:pt x="2470" y="13631"/>
                    <a:pt x="2831" y="14456"/>
                    <a:pt x="3308" y="15228"/>
                  </a:cubicBezTo>
                  <a:cubicBezTo>
                    <a:pt x="3782" y="15990"/>
                    <a:pt x="4352" y="16683"/>
                    <a:pt x="5015" y="17290"/>
                  </a:cubicBezTo>
                  <a:cubicBezTo>
                    <a:pt x="5015" y="17369"/>
                    <a:pt x="5019" y="17452"/>
                    <a:pt x="5019" y="17535"/>
                  </a:cubicBezTo>
                  <a:cubicBezTo>
                    <a:pt x="5032" y="18138"/>
                    <a:pt x="5045" y="18821"/>
                    <a:pt x="5214" y="19421"/>
                  </a:cubicBezTo>
                  <a:cubicBezTo>
                    <a:pt x="5357" y="19921"/>
                    <a:pt x="5774" y="20339"/>
                    <a:pt x="6527" y="20730"/>
                  </a:cubicBezTo>
                  <a:cubicBezTo>
                    <a:pt x="7017" y="20989"/>
                    <a:pt x="7630" y="21220"/>
                    <a:pt x="8250" y="21390"/>
                  </a:cubicBezTo>
                  <a:cubicBezTo>
                    <a:pt x="8628" y="21492"/>
                    <a:pt x="9195" y="21615"/>
                    <a:pt x="9735" y="21635"/>
                  </a:cubicBezTo>
                  <a:cubicBezTo>
                    <a:pt x="9781" y="21635"/>
                    <a:pt x="9825" y="21638"/>
                    <a:pt x="9871" y="21638"/>
                  </a:cubicBezTo>
                  <a:cubicBezTo>
                    <a:pt x="10497" y="21638"/>
                    <a:pt x="10968" y="21479"/>
                    <a:pt x="11300" y="21157"/>
                  </a:cubicBezTo>
                  <a:lnTo>
                    <a:pt x="11303" y="21154"/>
                  </a:lnTo>
                  <a:cubicBezTo>
                    <a:pt x="11704" y="20763"/>
                    <a:pt x="12105" y="20243"/>
                    <a:pt x="12406" y="19825"/>
                  </a:cubicBezTo>
                  <a:cubicBezTo>
                    <a:pt x="13338" y="19749"/>
                    <a:pt x="14240" y="19547"/>
                    <a:pt x="15104" y="19212"/>
                  </a:cubicBezTo>
                  <a:cubicBezTo>
                    <a:pt x="15135" y="19225"/>
                    <a:pt x="15167" y="19242"/>
                    <a:pt x="15197" y="19259"/>
                  </a:cubicBezTo>
                  <a:cubicBezTo>
                    <a:pt x="15737" y="19524"/>
                    <a:pt x="16351" y="19828"/>
                    <a:pt x="16957" y="19955"/>
                  </a:cubicBezTo>
                  <a:lnTo>
                    <a:pt x="16960" y="19955"/>
                  </a:lnTo>
                  <a:cubicBezTo>
                    <a:pt x="17054" y="19974"/>
                    <a:pt x="17149" y="19984"/>
                    <a:pt x="17247" y="19984"/>
                  </a:cubicBezTo>
                  <a:cubicBezTo>
                    <a:pt x="17680" y="19984"/>
                    <a:pt x="18159" y="19792"/>
                    <a:pt x="18727" y="19394"/>
                  </a:cubicBezTo>
                  <a:cubicBezTo>
                    <a:pt x="19181" y="19080"/>
                    <a:pt x="19672" y="18642"/>
                    <a:pt x="20106" y="18168"/>
                  </a:cubicBezTo>
                  <a:cubicBezTo>
                    <a:pt x="20371" y="17879"/>
                    <a:pt x="20743" y="17435"/>
                    <a:pt x="21007" y="16965"/>
                  </a:cubicBezTo>
                  <a:cubicBezTo>
                    <a:pt x="21349" y="16358"/>
                    <a:pt x="21445" y="15831"/>
                    <a:pt x="21306" y="15357"/>
                  </a:cubicBezTo>
                  <a:lnTo>
                    <a:pt x="21306" y="15354"/>
                  </a:lnTo>
                  <a:cubicBezTo>
                    <a:pt x="21150" y="14844"/>
                    <a:pt x="20888" y="14263"/>
                    <a:pt x="20639" y="13773"/>
                  </a:cubicBezTo>
                  <a:cubicBezTo>
                    <a:pt x="21113" y="12613"/>
                    <a:pt x="21352" y="11384"/>
                    <a:pt x="21352" y="10111"/>
                  </a:cubicBezTo>
                  <a:cubicBezTo>
                    <a:pt x="21352" y="9941"/>
                    <a:pt x="21346" y="9766"/>
                    <a:pt x="21335" y="9563"/>
                  </a:cubicBezTo>
                  <a:lnTo>
                    <a:pt x="21335" y="9560"/>
                  </a:lnTo>
                  <a:cubicBezTo>
                    <a:pt x="21272" y="8443"/>
                    <a:pt x="21024" y="7366"/>
                    <a:pt x="20596" y="6352"/>
                  </a:cubicBezTo>
                  <a:cubicBezTo>
                    <a:pt x="20646" y="6226"/>
                    <a:pt x="20706" y="6087"/>
                    <a:pt x="20762" y="5950"/>
                  </a:cubicBezTo>
                  <a:cubicBezTo>
                    <a:pt x="20997" y="5398"/>
                    <a:pt x="21263" y="4764"/>
                    <a:pt x="21352" y="4148"/>
                  </a:cubicBezTo>
                  <a:cubicBezTo>
                    <a:pt x="21425" y="3634"/>
                    <a:pt x="21213" y="3084"/>
                    <a:pt x="20683" y="2418"/>
                  </a:cubicBezTo>
                  <a:cubicBezTo>
                    <a:pt x="20338" y="1983"/>
                    <a:pt x="19871" y="1520"/>
                    <a:pt x="19370" y="1115"/>
                  </a:cubicBezTo>
                  <a:cubicBezTo>
                    <a:pt x="19065" y="870"/>
                    <a:pt x="18601" y="525"/>
                    <a:pt x="18114" y="290"/>
                  </a:cubicBezTo>
                  <a:cubicBezTo>
                    <a:pt x="17714" y="98"/>
                    <a:pt x="17353" y="1"/>
                    <a:pt x="170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7122624" y="342467"/>
              <a:ext cx="1000145" cy="1000145"/>
            </a:xfrm>
            <a:custGeom>
              <a:avLst/>
              <a:gdLst/>
              <a:ahLst/>
              <a:cxnLst/>
              <a:rect l="l" t="t" r="r" b="b"/>
              <a:pathLst>
                <a:path w="17412" h="17412" extrusionOk="0">
                  <a:moveTo>
                    <a:pt x="8707" y="1"/>
                  </a:moveTo>
                  <a:cubicBezTo>
                    <a:pt x="7080" y="1"/>
                    <a:pt x="5559" y="445"/>
                    <a:pt x="4256" y="1221"/>
                  </a:cubicBezTo>
                  <a:cubicBezTo>
                    <a:pt x="2957" y="1992"/>
                    <a:pt x="1880" y="3093"/>
                    <a:pt x="1134" y="4406"/>
                  </a:cubicBezTo>
                  <a:lnTo>
                    <a:pt x="1134" y="4409"/>
                  </a:lnTo>
                  <a:cubicBezTo>
                    <a:pt x="412" y="5675"/>
                    <a:pt x="0" y="7143"/>
                    <a:pt x="0" y="8705"/>
                  </a:cubicBezTo>
                  <a:cubicBezTo>
                    <a:pt x="0" y="9367"/>
                    <a:pt x="73" y="10014"/>
                    <a:pt x="216" y="10634"/>
                  </a:cubicBezTo>
                  <a:lnTo>
                    <a:pt x="216" y="10637"/>
                  </a:lnTo>
                  <a:cubicBezTo>
                    <a:pt x="644" y="12532"/>
                    <a:pt x="1691" y="14190"/>
                    <a:pt x="3133" y="15393"/>
                  </a:cubicBezTo>
                  <a:cubicBezTo>
                    <a:pt x="4644" y="16656"/>
                    <a:pt x="6587" y="17412"/>
                    <a:pt x="8707" y="17412"/>
                  </a:cubicBezTo>
                  <a:cubicBezTo>
                    <a:pt x="8787" y="17412"/>
                    <a:pt x="8867" y="17412"/>
                    <a:pt x="8943" y="17409"/>
                  </a:cubicBezTo>
                  <a:cubicBezTo>
                    <a:pt x="10110" y="17378"/>
                    <a:pt x="11227" y="17117"/>
                    <a:pt x="12235" y="16666"/>
                  </a:cubicBezTo>
                  <a:cubicBezTo>
                    <a:pt x="14150" y="15821"/>
                    <a:pt x="15698" y="14299"/>
                    <a:pt x="16590" y="12407"/>
                  </a:cubicBezTo>
                  <a:cubicBezTo>
                    <a:pt x="17116" y="11283"/>
                    <a:pt x="17411" y="10031"/>
                    <a:pt x="17411" y="8705"/>
                  </a:cubicBezTo>
                  <a:cubicBezTo>
                    <a:pt x="17411" y="8539"/>
                    <a:pt x="17408" y="8373"/>
                    <a:pt x="17398" y="8211"/>
                  </a:cubicBezTo>
                  <a:cubicBezTo>
                    <a:pt x="17335" y="7054"/>
                    <a:pt x="17043" y="5957"/>
                    <a:pt x="16566" y="4963"/>
                  </a:cubicBezTo>
                  <a:cubicBezTo>
                    <a:pt x="15648" y="3034"/>
                    <a:pt x="14037" y="1492"/>
                    <a:pt x="12056" y="667"/>
                  </a:cubicBezTo>
                  <a:cubicBezTo>
                    <a:pt x="11025" y="236"/>
                    <a:pt x="9894" y="1"/>
                    <a:pt x="87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6999647" y="595488"/>
              <a:ext cx="188116" cy="357966"/>
            </a:xfrm>
            <a:custGeom>
              <a:avLst/>
              <a:gdLst/>
              <a:ahLst/>
              <a:cxnLst/>
              <a:rect l="l" t="t" r="r" b="b"/>
              <a:pathLst>
                <a:path w="3275" h="6232" extrusionOk="0">
                  <a:moveTo>
                    <a:pt x="3275" y="1"/>
                  </a:moveTo>
                  <a:cubicBezTo>
                    <a:pt x="2708" y="246"/>
                    <a:pt x="1578" y="438"/>
                    <a:pt x="896" y="846"/>
                  </a:cubicBezTo>
                  <a:cubicBezTo>
                    <a:pt x="209" y="1254"/>
                    <a:pt x="1" y="4913"/>
                    <a:pt x="789" y="5387"/>
                  </a:cubicBezTo>
                  <a:cubicBezTo>
                    <a:pt x="1578" y="5860"/>
                    <a:pt x="2357" y="6232"/>
                    <a:pt x="2357" y="6232"/>
                  </a:cubicBezTo>
                  <a:lnTo>
                    <a:pt x="2357" y="6229"/>
                  </a:lnTo>
                  <a:cubicBezTo>
                    <a:pt x="2473" y="4535"/>
                    <a:pt x="3245" y="163"/>
                    <a:pt x="3275" y="4"/>
                  </a:cubicBezTo>
                  <a:lnTo>
                    <a:pt x="3275" y="1"/>
                  </a:ln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7301204" y="1216293"/>
              <a:ext cx="342744" cy="228554"/>
            </a:xfrm>
            <a:custGeom>
              <a:avLst/>
              <a:gdLst/>
              <a:ahLst/>
              <a:cxnLst/>
              <a:rect l="l" t="t" r="r" b="b"/>
              <a:pathLst>
                <a:path w="5967" h="3979" extrusionOk="0">
                  <a:moveTo>
                    <a:pt x="1" y="1"/>
                  </a:moveTo>
                  <a:cubicBezTo>
                    <a:pt x="10" y="57"/>
                    <a:pt x="17" y="114"/>
                    <a:pt x="24" y="180"/>
                  </a:cubicBezTo>
                  <a:cubicBezTo>
                    <a:pt x="77" y="816"/>
                    <a:pt x="7" y="1821"/>
                    <a:pt x="206" y="2520"/>
                  </a:cubicBezTo>
                  <a:cubicBezTo>
                    <a:pt x="377" y="3128"/>
                    <a:pt x="2616" y="3978"/>
                    <a:pt x="3858" y="3978"/>
                  </a:cubicBezTo>
                  <a:cubicBezTo>
                    <a:pt x="4178" y="3978"/>
                    <a:pt x="4432" y="3922"/>
                    <a:pt x="4568" y="3790"/>
                  </a:cubicBezTo>
                  <a:cubicBezTo>
                    <a:pt x="5058" y="3316"/>
                    <a:pt x="5589" y="2557"/>
                    <a:pt x="5834" y="2196"/>
                  </a:cubicBezTo>
                  <a:cubicBezTo>
                    <a:pt x="5917" y="2069"/>
                    <a:pt x="5967" y="1990"/>
                    <a:pt x="5967" y="1990"/>
                  </a:cubicBezTo>
                  <a:cubicBezTo>
                    <a:pt x="4326" y="143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3"/>
            <p:cNvSpPr/>
            <p:nvPr/>
          </p:nvSpPr>
          <p:spPr>
            <a:xfrm>
              <a:off x="7808566" y="1041735"/>
              <a:ext cx="328787" cy="308166"/>
            </a:xfrm>
            <a:custGeom>
              <a:avLst/>
              <a:gdLst/>
              <a:ahLst/>
              <a:cxnLst/>
              <a:rect l="l" t="t" r="r" b="b"/>
              <a:pathLst>
                <a:path w="5724" h="5365" extrusionOk="0">
                  <a:moveTo>
                    <a:pt x="4518" y="0"/>
                  </a:moveTo>
                  <a:cubicBezTo>
                    <a:pt x="3265" y="1198"/>
                    <a:pt x="1" y="4375"/>
                    <a:pt x="1" y="4375"/>
                  </a:cubicBezTo>
                  <a:cubicBezTo>
                    <a:pt x="90" y="4406"/>
                    <a:pt x="186" y="4445"/>
                    <a:pt x="293" y="4492"/>
                  </a:cubicBezTo>
                  <a:cubicBezTo>
                    <a:pt x="876" y="4753"/>
                    <a:pt x="1668" y="5218"/>
                    <a:pt x="2327" y="5357"/>
                  </a:cubicBezTo>
                  <a:cubicBezTo>
                    <a:pt x="2351" y="5362"/>
                    <a:pt x="2376" y="5364"/>
                    <a:pt x="2402" y="5364"/>
                  </a:cubicBezTo>
                  <a:cubicBezTo>
                    <a:pt x="3264" y="5364"/>
                    <a:pt x="5723" y="2928"/>
                    <a:pt x="5469" y="2073"/>
                  </a:cubicBezTo>
                  <a:cubicBezTo>
                    <a:pt x="5274" y="1429"/>
                    <a:pt x="4856" y="621"/>
                    <a:pt x="4648" y="233"/>
                  </a:cubicBezTo>
                  <a:cubicBezTo>
                    <a:pt x="4568" y="90"/>
                    <a:pt x="4518" y="0"/>
                    <a:pt x="4518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3"/>
            <p:cNvSpPr/>
            <p:nvPr/>
          </p:nvSpPr>
          <p:spPr>
            <a:xfrm>
              <a:off x="7808566" y="321444"/>
              <a:ext cx="320860" cy="307074"/>
            </a:xfrm>
            <a:custGeom>
              <a:avLst/>
              <a:gdLst/>
              <a:ahLst/>
              <a:cxnLst/>
              <a:rect l="l" t="t" r="r" b="b"/>
              <a:pathLst>
                <a:path w="5586" h="5346" extrusionOk="0">
                  <a:moveTo>
                    <a:pt x="2184" y="0"/>
                  </a:moveTo>
                  <a:cubicBezTo>
                    <a:pt x="2120" y="0"/>
                    <a:pt x="2061" y="9"/>
                    <a:pt x="2009" y="29"/>
                  </a:cubicBezTo>
                  <a:cubicBezTo>
                    <a:pt x="1144" y="347"/>
                    <a:pt x="1" y="1106"/>
                    <a:pt x="1" y="1106"/>
                  </a:cubicBezTo>
                  <a:cubicBezTo>
                    <a:pt x="1273" y="2279"/>
                    <a:pt x="4644" y="5345"/>
                    <a:pt x="4644" y="5345"/>
                  </a:cubicBezTo>
                  <a:cubicBezTo>
                    <a:pt x="4810" y="4749"/>
                    <a:pt x="5370" y="3751"/>
                    <a:pt x="5479" y="2962"/>
                  </a:cubicBezTo>
                  <a:cubicBezTo>
                    <a:pt x="5585" y="2221"/>
                    <a:pt x="3190" y="0"/>
                    <a:pt x="21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7463240" y="709333"/>
              <a:ext cx="334760" cy="334760"/>
            </a:xfrm>
            <a:custGeom>
              <a:avLst/>
              <a:gdLst/>
              <a:ahLst/>
              <a:cxnLst/>
              <a:rect l="l" t="t" r="r" b="b"/>
              <a:pathLst>
                <a:path w="5828" h="5828" extrusionOk="0">
                  <a:moveTo>
                    <a:pt x="2913" y="0"/>
                  </a:moveTo>
                  <a:cubicBezTo>
                    <a:pt x="1306" y="0"/>
                    <a:pt x="0" y="1307"/>
                    <a:pt x="0" y="2914"/>
                  </a:cubicBezTo>
                  <a:cubicBezTo>
                    <a:pt x="0" y="4525"/>
                    <a:pt x="1306" y="5827"/>
                    <a:pt x="2913" y="5827"/>
                  </a:cubicBezTo>
                  <a:cubicBezTo>
                    <a:pt x="4524" y="5827"/>
                    <a:pt x="5827" y="4525"/>
                    <a:pt x="5827" y="2914"/>
                  </a:cubicBezTo>
                  <a:cubicBezTo>
                    <a:pt x="5827" y="1307"/>
                    <a:pt x="4524" y="0"/>
                    <a:pt x="2913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7253200" y="532477"/>
              <a:ext cx="249462" cy="206439"/>
            </a:xfrm>
            <a:custGeom>
              <a:avLst/>
              <a:gdLst/>
              <a:ahLst/>
              <a:cxnLst/>
              <a:rect l="l" t="t" r="r" b="b"/>
              <a:pathLst>
                <a:path w="4343" h="3594" extrusionOk="0">
                  <a:moveTo>
                    <a:pt x="2095" y="1"/>
                  </a:moveTo>
                  <a:cubicBezTo>
                    <a:pt x="1442" y="1"/>
                    <a:pt x="746" y="485"/>
                    <a:pt x="302" y="1118"/>
                  </a:cubicBezTo>
                  <a:cubicBezTo>
                    <a:pt x="129" y="1718"/>
                    <a:pt x="13" y="2377"/>
                    <a:pt x="0" y="3079"/>
                  </a:cubicBezTo>
                  <a:lnTo>
                    <a:pt x="0" y="3083"/>
                  </a:lnTo>
                  <a:cubicBezTo>
                    <a:pt x="60" y="3183"/>
                    <a:pt x="132" y="3275"/>
                    <a:pt x="222" y="3362"/>
                  </a:cubicBezTo>
                  <a:cubicBezTo>
                    <a:pt x="391" y="3521"/>
                    <a:pt x="594" y="3593"/>
                    <a:pt x="816" y="3593"/>
                  </a:cubicBezTo>
                  <a:cubicBezTo>
                    <a:pt x="2228" y="3593"/>
                    <a:pt x="4342" y="680"/>
                    <a:pt x="2479" y="61"/>
                  </a:cubicBezTo>
                  <a:cubicBezTo>
                    <a:pt x="2357" y="21"/>
                    <a:pt x="2228" y="1"/>
                    <a:pt x="2095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7339631" y="963330"/>
              <a:ext cx="150493" cy="130848"/>
            </a:xfrm>
            <a:custGeom>
              <a:avLst/>
              <a:gdLst/>
              <a:ahLst/>
              <a:cxnLst/>
              <a:rect l="l" t="t" r="r" b="b"/>
              <a:pathLst>
                <a:path w="2620" h="2278" extrusionOk="0">
                  <a:moveTo>
                    <a:pt x="1" y="0"/>
                  </a:moveTo>
                  <a:lnTo>
                    <a:pt x="1" y="0"/>
                  </a:lnTo>
                  <a:cubicBezTo>
                    <a:pt x="150" y="199"/>
                    <a:pt x="309" y="398"/>
                    <a:pt x="485" y="597"/>
                  </a:cubicBezTo>
                  <a:cubicBezTo>
                    <a:pt x="1118" y="1319"/>
                    <a:pt x="1844" y="1876"/>
                    <a:pt x="2619" y="2277"/>
                  </a:cubicBezTo>
                  <a:cubicBezTo>
                    <a:pt x="2099" y="1260"/>
                    <a:pt x="969" y="209"/>
                    <a:pt x="1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3"/>
            <p:cNvSpPr/>
            <p:nvPr/>
          </p:nvSpPr>
          <p:spPr>
            <a:xfrm>
              <a:off x="7763649" y="945853"/>
              <a:ext cx="234240" cy="181453"/>
            </a:xfrm>
            <a:custGeom>
              <a:avLst/>
              <a:gdLst/>
              <a:ahLst/>
              <a:cxnLst/>
              <a:rect l="l" t="t" r="r" b="b"/>
              <a:pathLst>
                <a:path w="4078" h="3159" extrusionOk="0">
                  <a:moveTo>
                    <a:pt x="2980" y="0"/>
                  </a:moveTo>
                  <a:cubicBezTo>
                    <a:pt x="1701" y="0"/>
                    <a:pt x="1" y="2291"/>
                    <a:pt x="911" y="3136"/>
                  </a:cubicBezTo>
                  <a:cubicBezTo>
                    <a:pt x="922" y="3146"/>
                    <a:pt x="928" y="3152"/>
                    <a:pt x="938" y="3159"/>
                  </a:cubicBezTo>
                  <a:cubicBezTo>
                    <a:pt x="1933" y="2900"/>
                    <a:pt x="2860" y="2473"/>
                    <a:pt x="3660" y="1900"/>
                  </a:cubicBezTo>
                  <a:cubicBezTo>
                    <a:pt x="3994" y="1336"/>
                    <a:pt x="4077" y="726"/>
                    <a:pt x="3656" y="289"/>
                  </a:cubicBezTo>
                  <a:cubicBezTo>
                    <a:pt x="3461" y="87"/>
                    <a:pt x="3229" y="0"/>
                    <a:pt x="2980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3"/>
            <p:cNvSpPr/>
            <p:nvPr/>
          </p:nvSpPr>
          <p:spPr>
            <a:xfrm>
              <a:off x="7660472" y="533583"/>
              <a:ext cx="141877" cy="112927"/>
            </a:xfrm>
            <a:custGeom>
              <a:avLst/>
              <a:gdLst/>
              <a:ahLst/>
              <a:cxnLst/>
              <a:rect l="l" t="t" r="r" b="b"/>
              <a:pathLst>
                <a:path w="2470" h="1966" extrusionOk="0">
                  <a:moveTo>
                    <a:pt x="362" y="1"/>
                  </a:moveTo>
                  <a:lnTo>
                    <a:pt x="362" y="1"/>
                  </a:lnTo>
                  <a:cubicBezTo>
                    <a:pt x="1" y="829"/>
                    <a:pt x="667" y="1966"/>
                    <a:pt x="1453" y="1966"/>
                  </a:cubicBezTo>
                  <a:cubicBezTo>
                    <a:pt x="1608" y="1966"/>
                    <a:pt x="1768" y="1923"/>
                    <a:pt x="1923" y="1823"/>
                  </a:cubicBezTo>
                  <a:cubicBezTo>
                    <a:pt x="2387" y="1532"/>
                    <a:pt x="2470" y="988"/>
                    <a:pt x="2338" y="481"/>
                  </a:cubicBezTo>
                  <a:cubicBezTo>
                    <a:pt x="2258" y="434"/>
                    <a:pt x="2172" y="388"/>
                    <a:pt x="2086" y="348"/>
                  </a:cubicBezTo>
                  <a:cubicBezTo>
                    <a:pt x="1549" y="96"/>
                    <a:pt x="959" y="40"/>
                    <a:pt x="362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7925456" y="337355"/>
              <a:ext cx="187542" cy="150033"/>
            </a:xfrm>
            <a:custGeom>
              <a:avLst/>
              <a:gdLst/>
              <a:ahLst/>
              <a:cxnLst/>
              <a:rect l="l" t="t" r="r" b="b"/>
              <a:pathLst>
                <a:path w="3265" h="2612" extrusionOk="0">
                  <a:moveTo>
                    <a:pt x="236" y="0"/>
                  </a:moveTo>
                  <a:cubicBezTo>
                    <a:pt x="176" y="0"/>
                    <a:pt x="133" y="24"/>
                    <a:pt x="123" y="73"/>
                  </a:cubicBezTo>
                  <a:cubicBezTo>
                    <a:pt x="0" y="530"/>
                    <a:pt x="2619" y="2612"/>
                    <a:pt x="3116" y="2612"/>
                  </a:cubicBezTo>
                  <a:cubicBezTo>
                    <a:pt x="3166" y="2612"/>
                    <a:pt x="3193" y="2592"/>
                    <a:pt x="3196" y="2552"/>
                  </a:cubicBezTo>
                  <a:cubicBezTo>
                    <a:pt x="3265" y="1936"/>
                    <a:pt x="813" y="0"/>
                    <a:pt x="236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7585989" y="429717"/>
              <a:ext cx="444586" cy="364170"/>
            </a:xfrm>
            <a:custGeom>
              <a:avLst/>
              <a:gdLst/>
              <a:ahLst/>
              <a:cxnLst/>
              <a:rect l="l" t="t" r="r" b="b"/>
              <a:pathLst>
                <a:path w="7740" h="6340" extrusionOk="0">
                  <a:moveTo>
                    <a:pt x="2464" y="0"/>
                  </a:moveTo>
                  <a:cubicBezTo>
                    <a:pt x="1645" y="0"/>
                    <a:pt x="833" y="209"/>
                    <a:pt x="279" y="689"/>
                  </a:cubicBezTo>
                  <a:cubicBezTo>
                    <a:pt x="131" y="819"/>
                    <a:pt x="1" y="998"/>
                    <a:pt x="11" y="1193"/>
                  </a:cubicBezTo>
                  <a:cubicBezTo>
                    <a:pt x="27" y="1574"/>
                    <a:pt x="498" y="1733"/>
                    <a:pt x="876" y="1773"/>
                  </a:cubicBezTo>
                  <a:cubicBezTo>
                    <a:pt x="1128" y="1796"/>
                    <a:pt x="1383" y="1813"/>
                    <a:pt x="1638" y="1830"/>
                  </a:cubicBezTo>
                  <a:cubicBezTo>
                    <a:pt x="1728" y="1621"/>
                    <a:pt x="1881" y="1435"/>
                    <a:pt x="2115" y="1289"/>
                  </a:cubicBezTo>
                  <a:cubicBezTo>
                    <a:pt x="2242" y="1209"/>
                    <a:pt x="2371" y="1173"/>
                    <a:pt x="2497" y="1173"/>
                  </a:cubicBezTo>
                  <a:cubicBezTo>
                    <a:pt x="2994" y="1173"/>
                    <a:pt x="3455" y="1714"/>
                    <a:pt x="3614" y="2310"/>
                  </a:cubicBezTo>
                  <a:cubicBezTo>
                    <a:pt x="4777" y="3013"/>
                    <a:pt x="5284" y="4478"/>
                    <a:pt x="5997" y="5668"/>
                  </a:cubicBezTo>
                  <a:cubicBezTo>
                    <a:pt x="6176" y="5966"/>
                    <a:pt x="6411" y="6277"/>
                    <a:pt x="6753" y="6334"/>
                  </a:cubicBezTo>
                  <a:cubicBezTo>
                    <a:pt x="6785" y="6340"/>
                    <a:pt x="6822" y="6340"/>
                    <a:pt x="6855" y="6340"/>
                  </a:cubicBezTo>
                  <a:cubicBezTo>
                    <a:pt x="7163" y="6340"/>
                    <a:pt x="7455" y="6115"/>
                    <a:pt x="7591" y="5830"/>
                  </a:cubicBezTo>
                  <a:cubicBezTo>
                    <a:pt x="7740" y="5515"/>
                    <a:pt x="7730" y="5147"/>
                    <a:pt x="7671" y="4802"/>
                  </a:cubicBezTo>
                  <a:cubicBezTo>
                    <a:pt x="7524" y="3993"/>
                    <a:pt x="7114" y="3254"/>
                    <a:pt x="6646" y="2575"/>
                  </a:cubicBezTo>
                  <a:cubicBezTo>
                    <a:pt x="6132" y="1826"/>
                    <a:pt x="5536" y="1120"/>
                    <a:pt x="4777" y="620"/>
                  </a:cubicBezTo>
                  <a:cubicBezTo>
                    <a:pt x="4183" y="228"/>
                    <a:pt x="3319" y="0"/>
                    <a:pt x="2464" y="0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3"/>
            <p:cNvSpPr/>
            <p:nvPr/>
          </p:nvSpPr>
          <p:spPr>
            <a:xfrm>
              <a:off x="7680017" y="497094"/>
              <a:ext cx="113559" cy="65367"/>
            </a:xfrm>
            <a:custGeom>
              <a:avLst/>
              <a:gdLst/>
              <a:ahLst/>
              <a:cxnLst/>
              <a:rect l="l" t="t" r="r" b="b"/>
              <a:pathLst>
                <a:path w="1977" h="1138" extrusionOk="0">
                  <a:moveTo>
                    <a:pt x="860" y="0"/>
                  </a:moveTo>
                  <a:cubicBezTo>
                    <a:pt x="734" y="0"/>
                    <a:pt x="605" y="36"/>
                    <a:pt x="478" y="116"/>
                  </a:cubicBezTo>
                  <a:cubicBezTo>
                    <a:pt x="244" y="262"/>
                    <a:pt x="91" y="448"/>
                    <a:pt x="1" y="657"/>
                  </a:cubicBezTo>
                  <a:cubicBezTo>
                    <a:pt x="598" y="696"/>
                    <a:pt x="1188" y="752"/>
                    <a:pt x="1725" y="1004"/>
                  </a:cubicBezTo>
                  <a:cubicBezTo>
                    <a:pt x="1811" y="1044"/>
                    <a:pt x="1897" y="1090"/>
                    <a:pt x="1977" y="1137"/>
                  </a:cubicBezTo>
                  <a:cubicBezTo>
                    <a:pt x="1818" y="541"/>
                    <a:pt x="1357" y="0"/>
                    <a:pt x="860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3"/>
            <p:cNvSpPr/>
            <p:nvPr/>
          </p:nvSpPr>
          <p:spPr>
            <a:xfrm>
              <a:off x="7134974" y="412543"/>
              <a:ext cx="987796" cy="929896"/>
            </a:xfrm>
            <a:custGeom>
              <a:avLst/>
              <a:gdLst/>
              <a:ahLst/>
              <a:cxnLst/>
              <a:rect l="l" t="t" r="r" b="b"/>
              <a:pathLst>
                <a:path w="17197" h="16189" extrusionOk="0">
                  <a:moveTo>
                    <a:pt x="4041" y="1"/>
                  </a:moveTo>
                  <a:lnTo>
                    <a:pt x="4041" y="1"/>
                  </a:lnTo>
                  <a:cubicBezTo>
                    <a:pt x="2742" y="772"/>
                    <a:pt x="1665" y="1873"/>
                    <a:pt x="919" y="3186"/>
                  </a:cubicBezTo>
                  <a:lnTo>
                    <a:pt x="919" y="3189"/>
                  </a:lnTo>
                  <a:cubicBezTo>
                    <a:pt x="889" y="3348"/>
                    <a:pt x="117" y="7720"/>
                    <a:pt x="1" y="9414"/>
                  </a:cubicBezTo>
                  <a:lnTo>
                    <a:pt x="1" y="9417"/>
                  </a:lnTo>
                  <a:cubicBezTo>
                    <a:pt x="429" y="11312"/>
                    <a:pt x="1476" y="12970"/>
                    <a:pt x="2918" y="14173"/>
                  </a:cubicBezTo>
                  <a:cubicBezTo>
                    <a:pt x="2911" y="14107"/>
                    <a:pt x="2904" y="14050"/>
                    <a:pt x="2895" y="13994"/>
                  </a:cubicBezTo>
                  <a:lnTo>
                    <a:pt x="2895" y="13994"/>
                  </a:lnTo>
                  <a:cubicBezTo>
                    <a:pt x="2895" y="13994"/>
                    <a:pt x="7220" y="15426"/>
                    <a:pt x="8861" y="15983"/>
                  </a:cubicBezTo>
                  <a:cubicBezTo>
                    <a:pt x="8861" y="15983"/>
                    <a:pt x="8811" y="16062"/>
                    <a:pt x="8728" y="16189"/>
                  </a:cubicBezTo>
                  <a:cubicBezTo>
                    <a:pt x="9895" y="16158"/>
                    <a:pt x="11012" y="15897"/>
                    <a:pt x="12020" y="15446"/>
                  </a:cubicBezTo>
                  <a:cubicBezTo>
                    <a:pt x="11913" y="15399"/>
                    <a:pt x="11817" y="15360"/>
                    <a:pt x="11728" y="15329"/>
                  </a:cubicBezTo>
                  <a:cubicBezTo>
                    <a:pt x="11728" y="15329"/>
                    <a:pt x="14992" y="12152"/>
                    <a:pt x="16245" y="10954"/>
                  </a:cubicBezTo>
                  <a:cubicBezTo>
                    <a:pt x="16245" y="10954"/>
                    <a:pt x="16295" y="11044"/>
                    <a:pt x="16375" y="11187"/>
                  </a:cubicBezTo>
                  <a:cubicBezTo>
                    <a:pt x="16901" y="10063"/>
                    <a:pt x="17196" y="8811"/>
                    <a:pt x="17196" y="7485"/>
                  </a:cubicBezTo>
                  <a:cubicBezTo>
                    <a:pt x="17196" y="7319"/>
                    <a:pt x="17193" y="7153"/>
                    <a:pt x="17183" y="6991"/>
                  </a:cubicBezTo>
                  <a:cubicBezTo>
                    <a:pt x="17007" y="8704"/>
                    <a:pt x="16013" y="10149"/>
                    <a:pt x="14611" y="11160"/>
                  </a:cubicBezTo>
                  <a:cubicBezTo>
                    <a:pt x="14608" y="11160"/>
                    <a:pt x="14605" y="11164"/>
                    <a:pt x="14605" y="11164"/>
                  </a:cubicBezTo>
                  <a:cubicBezTo>
                    <a:pt x="14143" y="11942"/>
                    <a:pt x="13206" y="12629"/>
                    <a:pt x="12473" y="12629"/>
                  </a:cubicBezTo>
                  <a:cubicBezTo>
                    <a:pt x="12251" y="12629"/>
                    <a:pt x="12049" y="12565"/>
                    <a:pt x="11883" y="12423"/>
                  </a:cubicBezTo>
                  <a:cubicBezTo>
                    <a:pt x="11184" y="12609"/>
                    <a:pt x="10452" y="12704"/>
                    <a:pt x="9719" y="12704"/>
                  </a:cubicBezTo>
                  <a:cubicBezTo>
                    <a:pt x="8509" y="12704"/>
                    <a:pt x="7293" y="12443"/>
                    <a:pt x="6182" y="11866"/>
                  </a:cubicBezTo>
                  <a:lnTo>
                    <a:pt x="6182" y="11866"/>
                  </a:lnTo>
                  <a:cubicBezTo>
                    <a:pt x="6531" y="12545"/>
                    <a:pt x="6606" y="13209"/>
                    <a:pt x="6176" y="13593"/>
                  </a:cubicBezTo>
                  <a:cubicBezTo>
                    <a:pt x="5994" y="13755"/>
                    <a:pt x="5768" y="13825"/>
                    <a:pt x="5520" y="13825"/>
                  </a:cubicBezTo>
                  <a:cubicBezTo>
                    <a:pt x="3912" y="13825"/>
                    <a:pt x="1247" y="10895"/>
                    <a:pt x="2523" y="9801"/>
                  </a:cubicBezTo>
                  <a:cubicBezTo>
                    <a:pt x="2725" y="9629"/>
                    <a:pt x="2967" y="9553"/>
                    <a:pt x="3230" y="9553"/>
                  </a:cubicBezTo>
                  <a:cubicBezTo>
                    <a:pt x="3339" y="9553"/>
                    <a:pt x="3452" y="9566"/>
                    <a:pt x="3564" y="9589"/>
                  </a:cubicBezTo>
                  <a:cubicBezTo>
                    <a:pt x="2424" y="8055"/>
                    <a:pt x="2052" y="6536"/>
                    <a:pt x="2079" y="5171"/>
                  </a:cubicBezTo>
                  <a:cubicBezTo>
                    <a:pt x="1744" y="4595"/>
                    <a:pt x="1940" y="3829"/>
                    <a:pt x="2381" y="3206"/>
                  </a:cubicBezTo>
                  <a:lnTo>
                    <a:pt x="2381" y="3203"/>
                  </a:lnTo>
                  <a:cubicBezTo>
                    <a:pt x="2915" y="1363"/>
                    <a:pt x="3958" y="103"/>
                    <a:pt x="4041" y="1"/>
                  </a:cubicBezTo>
                  <a:close/>
                </a:path>
              </a:pathLst>
            </a:custGeom>
            <a:solidFill>
              <a:schemeClr val="dk1">
                <a:alpha val="1510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7015844" y="595488"/>
              <a:ext cx="171918" cy="357966"/>
            </a:xfrm>
            <a:custGeom>
              <a:avLst/>
              <a:gdLst/>
              <a:ahLst/>
              <a:cxnLst/>
              <a:rect l="l" t="t" r="r" b="b"/>
              <a:pathLst>
                <a:path w="2993" h="6232" extrusionOk="0">
                  <a:moveTo>
                    <a:pt x="703" y="1111"/>
                  </a:moveTo>
                  <a:cubicBezTo>
                    <a:pt x="1071" y="1111"/>
                    <a:pt x="1123" y="4870"/>
                    <a:pt x="666" y="5072"/>
                  </a:cubicBezTo>
                  <a:cubicBezTo>
                    <a:pt x="653" y="5078"/>
                    <a:pt x="640" y="5082"/>
                    <a:pt x="626" y="5082"/>
                  </a:cubicBezTo>
                  <a:cubicBezTo>
                    <a:pt x="186" y="5082"/>
                    <a:pt x="103" y="1482"/>
                    <a:pt x="666" y="1124"/>
                  </a:cubicBezTo>
                  <a:cubicBezTo>
                    <a:pt x="676" y="1115"/>
                    <a:pt x="690" y="1111"/>
                    <a:pt x="703" y="1111"/>
                  </a:cubicBezTo>
                  <a:close/>
                  <a:moveTo>
                    <a:pt x="2993" y="1"/>
                  </a:moveTo>
                  <a:cubicBezTo>
                    <a:pt x="2426" y="246"/>
                    <a:pt x="1296" y="438"/>
                    <a:pt x="614" y="846"/>
                  </a:cubicBezTo>
                  <a:cubicBezTo>
                    <a:pt x="236" y="1072"/>
                    <a:pt x="0" y="2291"/>
                    <a:pt x="0" y="3414"/>
                  </a:cubicBezTo>
                  <a:cubicBezTo>
                    <a:pt x="0" y="4326"/>
                    <a:pt x="156" y="5175"/>
                    <a:pt x="507" y="5387"/>
                  </a:cubicBezTo>
                  <a:cubicBezTo>
                    <a:pt x="1296" y="5860"/>
                    <a:pt x="2075" y="6232"/>
                    <a:pt x="2075" y="6232"/>
                  </a:cubicBezTo>
                  <a:lnTo>
                    <a:pt x="2075" y="6229"/>
                  </a:lnTo>
                  <a:cubicBezTo>
                    <a:pt x="2191" y="4535"/>
                    <a:pt x="2963" y="163"/>
                    <a:pt x="2993" y="4"/>
                  </a:cubicBezTo>
                  <a:lnTo>
                    <a:pt x="29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7301204" y="1216293"/>
              <a:ext cx="342744" cy="228554"/>
            </a:xfrm>
            <a:custGeom>
              <a:avLst/>
              <a:gdLst/>
              <a:ahLst/>
              <a:cxnLst/>
              <a:rect l="l" t="t" r="r" b="b"/>
              <a:pathLst>
                <a:path w="5967" h="3979" extrusionOk="0">
                  <a:moveTo>
                    <a:pt x="763" y="2421"/>
                  </a:moveTo>
                  <a:cubicBezTo>
                    <a:pt x="1631" y="2421"/>
                    <a:pt x="4237" y="3137"/>
                    <a:pt x="4303" y="3554"/>
                  </a:cubicBezTo>
                  <a:cubicBezTo>
                    <a:pt x="4319" y="3663"/>
                    <a:pt x="4170" y="3710"/>
                    <a:pt x="3922" y="3710"/>
                  </a:cubicBezTo>
                  <a:cubicBezTo>
                    <a:pt x="2987" y="3710"/>
                    <a:pt x="650" y="3057"/>
                    <a:pt x="488" y="2540"/>
                  </a:cubicBezTo>
                  <a:cubicBezTo>
                    <a:pt x="461" y="2457"/>
                    <a:pt x="567" y="2421"/>
                    <a:pt x="763" y="2421"/>
                  </a:cubicBezTo>
                  <a:close/>
                  <a:moveTo>
                    <a:pt x="1" y="1"/>
                  </a:moveTo>
                  <a:cubicBezTo>
                    <a:pt x="10" y="57"/>
                    <a:pt x="17" y="114"/>
                    <a:pt x="24" y="180"/>
                  </a:cubicBezTo>
                  <a:cubicBezTo>
                    <a:pt x="77" y="816"/>
                    <a:pt x="7" y="1821"/>
                    <a:pt x="206" y="2520"/>
                  </a:cubicBezTo>
                  <a:cubicBezTo>
                    <a:pt x="379" y="3126"/>
                    <a:pt x="2619" y="3978"/>
                    <a:pt x="3862" y="3978"/>
                  </a:cubicBezTo>
                  <a:cubicBezTo>
                    <a:pt x="4180" y="3978"/>
                    <a:pt x="4435" y="3922"/>
                    <a:pt x="4568" y="3790"/>
                  </a:cubicBezTo>
                  <a:cubicBezTo>
                    <a:pt x="5058" y="3316"/>
                    <a:pt x="5589" y="2557"/>
                    <a:pt x="5834" y="2196"/>
                  </a:cubicBezTo>
                  <a:cubicBezTo>
                    <a:pt x="5917" y="2069"/>
                    <a:pt x="5967" y="1990"/>
                    <a:pt x="5967" y="1990"/>
                  </a:cubicBezTo>
                  <a:cubicBezTo>
                    <a:pt x="4326" y="143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3"/>
            <p:cNvSpPr/>
            <p:nvPr/>
          </p:nvSpPr>
          <p:spPr>
            <a:xfrm>
              <a:off x="7808566" y="1041735"/>
              <a:ext cx="322985" cy="308108"/>
            </a:xfrm>
            <a:custGeom>
              <a:avLst/>
              <a:gdLst/>
              <a:ahLst/>
              <a:cxnLst/>
              <a:rect l="l" t="t" r="r" b="b"/>
              <a:pathLst>
                <a:path w="5623" h="5364" extrusionOk="0">
                  <a:moveTo>
                    <a:pt x="5095" y="2192"/>
                  </a:moveTo>
                  <a:cubicBezTo>
                    <a:pt x="5111" y="2192"/>
                    <a:pt x="5125" y="2195"/>
                    <a:pt x="5138" y="2198"/>
                  </a:cubicBezTo>
                  <a:cubicBezTo>
                    <a:pt x="5622" y="2361"/>
                    <a:pt x="3252" y="5118"/>
                    <a:pt x="2520" y="5118"/>
                  </a:cubicBezTo>
                  <a:cubicBezTo>
                    <a:pt x="2503" y="5118"/>
                    <a:pt x="2490" y="5118"/>
                    <a:pt x="2476" y="5115"/>
                  </a:cubicBezTo>
                  <a:cubicBezTo>
                    <a:pt x="2023" y="5036"/>
                    <a:pt x="4508" y="2192"/>
                    <a:pt x="5095" y="2192"/>
                  </a:cubicBezTo>
                  <a:close/>
                  <a:moveTo>
                    <a:pt x="4518" y="0"/>
                  </a:moveTo>
                  <a:cubicBezTo>
                    <a:pt x="3265" y="1198"/>
                    <a:pt x="1" y="4375"/>
                    <a:pt x="1" y="4375"/>
                  </a:cubicBezTo>
                  <a:cubicBezTo>
                    <a:pt x="90" y="4406"/>
                    <a:pt x="186" y="4445"/>
                    <a:pt x="293" y="4492"/>
                  </a:cubicBezTo>
                  <a:cubicBezTo>
                    <a:pt x="876" y="4753"/>
                    <a:pt x="1668" y="5218"/>
                    <a:pt x="2327" y="5357"/>
                  </a:cubicBezTo>
                  <a:cubicBezTo>
                    <a:pt x="2350" y="5360"/>
                    <a:pt x="2377" y="5363"/>
                    <a:pt x="2404" y="5363"/>
                  </a:cubicBezTo>
                  <a:cubicBezTo>
                    <a:pt x="3222" y="5363"/>
                    <a:pt x="5486" y="3159"/>
                    <a:pt x="5486" y="2208"/>
                  </a:cubicBezTo>
                  <a:cubicBezTo>
                    <a:pt x="5486" y="2159"/>
                    <a:pt x="5479" y="2116"/>
                    <a:pt x="5469" y="2073"/>
                  </a:cubicBezTo>
                  <a:cubicBezTo>
                    <a:pt x="5274" y="1429"/>
                    <a:pt x="4856" y="621"/>
                    <a:pt x="4648" y="233"/>
                  </a:cubicBezTo>
                  <a:cubicBezTo>
                    <a:pt x="4568" y="90"/>
                    <a:pt x="4518" y="0"/>
                    <a:pt x="45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3"/>
            <p:cNvSpPr/>
            <p:nvPr/>
          </p:nvSpPr>
          <p:spPr>
            <a:xfrm>
              <a:off x="7235148" y="596636"/>
              <a:ext cx="36589" cy="112984"/>
            </a:xfrm>
            <a:custGeom>
              <a:avLst/>
              <a:gdLst/>
              <a:ahLst/>
              <a:cxnLst/>
              <a:rect l="l" t="t" r="r" b="b"/>
              <a:pathLst>
                <a:path w="637" h="1967" extrusionOk="0">
                  <a:moveTo>
                    <a:pt x="637" y="1"/>
                  </a:moveTo>
                  <a:lnTo>
                    <a:pt x="637" y="1"/>
                  </a:lnTo>
                  <a:cubicBezTo>
                    <a:pt x="196" y="624"/>
                    <a:pt x="0" y="1390"/>
                    <a:pt x="335" y="1966"/>
                  </a:cubicBezTo>
                  <a:lnTo>
                    <a:pt x="335" y="1962"/>
                  </a:lnTo>
                  <a:cubicBezTo>
                    <a:pt x="348" y="1260"/>
                    <a:pt x="464" y="601"/>
                    <a:pt x="637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3"/>
            <p:cNvSpPr/>
            <p:nvPr/>
          </p:nvSpPr>
          <p:spPr>
            <a:xfrm>
              <a:off x="7207792" y="960014"/>
              <a:ext cx="307878" cy="245499"/>
            </a:xfrm>
            <a:custGeom>
              <a:avLst/>
              <a:gdLst/>
              <a:ahLst/>
              <a:cxnLst/>
              <a:rect l="l" t="t" r="r" b="b"/>
              <a:pathLst>
                <a:path w="5360" h="4274" extrusionOk="0">
                  <a:moveTo>
                    <a:pt x="1983" y="1"/>
                  </a:moveTo>
                  <a:cubicBezTo>
                    <a:pt x="1720" y="1"/>
                    <a:pt x="1478" y="77"/>
                    <a:pt x="1276" y="249"/>
                  </a:cubicBezTo>
                  <a:cubicBezTo>
                    <a:pt x="0" y="1343"/>
                    <a:pt x="2665" y="4273"/>
                    <a:pt x="4273" y="4273"/>
                  </a:cubicBezTo>
                  <a:cubicBezTo>
                    <a:pt x="4521" y="4273"/>
                    <a:pt x="4747" y="4203"/>
                    <a:pt x="4929" y="4041"/>
                  </a:cubicBezTo>
                  <a:cubicBezTo>
                    <a:pt x="5359" y="3657"/>
                    <a:pt x="5284" y="2993"/>
                    <a:pt x="4935" y="2314"/>
                  </a:cubicBezTo>
                  <a:cubicBezTo>
                    <a:pt x="4160" y="1913"/>
                    <a:pt x="3434" y="1356"/>
                    <a:pt x="2801" y="634"/>
                  </a:cubicBezTo>
                  <a:cubicBezTo>
                    <a:pt x="2625" y="435"/>
                    <a:pt x="2466" y="236"/>
                    <a:pt x="2317" y="37"/>
                  </a:cubicBezTo>
                  <a:cubicBezTo>
                    <a:pt x="2205" y="14"/>
                    <a:pt x="2092" y="1"/>
                    <a:pt x="1983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3"/>
            <p:cNvSpPr/>
            <p:nvPr/>
          </p:nvSpPr>
          <p:spPr>
            <a:xfrm>
              <a:off x="7817527" y="1053740"/>
              <a:ext cx="156352" cy="84207"/>
            </a:xfrm>
            <a:custGeom>
              <a:avLst/>
              <a:gdLst/>
              <a:ahLst/>
              <a:cxnLst/>
              <a:rect l="l" t="t" r="r" b="b"/>
              <a:pathLst>
                <a:path w="2722" h="1466" extrusionOk="0">
                  <a:moveTo>
                    <a:pt x="2722" y="1"/>
                  </a:moveTo>
                  <a:lnTo>
                    <a:pt x="2722" y="1"/>
                  </a:lnTo>
                  <a:cubicBezTo>
                    <a:pt x="1922" y="574"/>
                    <a:pt x="995" y="1001"/>
                    <a:pt x="0" y="1260"/>
                  </a:cubicBezTo>
                  <a:cubicBezTo>
                    <a:pt x="166" y="1402"/>
                    <a:pt x="368" y="1466"/>
                    <a:pt x="590" y="1466"/>
                  </a:cubicBezTo>
                  <a:cubicBezTo>
                    <a:pt x="1323" y="1466"/>
                    <a:pt x="2260" y="779"/>
                    <a:pt x="2722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3"/>
            <p:cNvSpPr/>
            <p:nvPr/>
          </p:nvSpPr>
          <p:spPr>
            <a:xfrm>
              <a:off x="7018575" y="647150"/>
              <a:ext cx="64951" cy="252397"/>
            </a:xfrm>
            <a:custGeom>
              <a:avLst/>
              <a:gdLst/>
              <a:ahLst/>
              <a:cxnLst/>
              <a:rect l="l" t="t" r="r" b="b"/>
              <a:pathLst>
                <a:path w="1022" h="3971" extrusionOk="0">
                  <a:moveTo>
                    <a:pt x="601" y="0"/>
                  </a:moveTo>
                  <a:cubicBezTo>
                    <a:pt x="588" y="0"/>
                    <a:pt x="574" y="4"/>
                    <a:pt x="564" y="13"/>
                  </a:cubicBezTo>
                  <a:cubicBezTo>
                    <a:pt x="1" y="371"/>
                    <a:pt x="84" y="3971"/>
                    <a:pt x="524" y="3971"/>
                  </a:cubicBezTo>
                  <a:cubicBezTo>
                    <a:pt x="538" y="3971"/>
                    <a:pt x="551" y="3967"/>
                    <a:pt x="564" y="3961"/>
                  </a:cubicBezTo>
                  <a:cubicBezTo>
                    <a:pt x="1021" y="3759"/>
                    <a:pt x="969" y="0"/>
                    <a:pt x="601" y="0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3"/>
            <p:cNvSpPr/>
            <p:nvPr/>
          </p:nvSpPr>
          <p:spPr>
            <a:xfrm>
              <a:off x="7323275" y="1353825"/>
              <a:ext cx="230479" cy="77099"/>
            </a:xfrm>
            <a:custGeom>
              <a:avLst/>
              <a:gdLst/>
              <a:ahLst/>
              <a:cxnLst/>
              <a:rect l="l" t="t" r="r" b="b"/>
              <a:pathLst>
                <a:path w="3859" h="1291" extrusionOk="0">
                  <a:moveTo>
                    <a:pt x="302" y="1"/>
                  </a:moveTo>
                  <a:cubicBezTo>
                    <a:pt x="106" y="1"/>
                    <a:pt x="0" y="37"/>
                    <a:pt x="27" y="120"/>
                  </a:cubicBezTo>
                  <a:cubicBezTo>
                    <a:pt x="189" y="637"/>
                    <a:pt x="2526" y="1290"/>
                    <a:pt x="3461" y="1290"/>
                  </a:cubicBezTo>
                  <a:cubicBezTo>
                    <a:pt x="3709" y="1290"/>
                    <a:pt x="3858" y="1243"/>
                    <a:pt x="3842" y="1134"/>
                  </a:cubicBezTo>
                  <a:cubicBezTo>
                    <a:pt x="3776" y="717"/>
                    <a:pt x="1170" y="1"/>
                    <a:pt x="302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7917287" y="1161571"/>
              <a:ext cx="221678" cy="180233"/>
            </a:xfrm>
            <a:custGeom>
              <a:avLst/>
              <a:gdLst/>
              <a:ahLst/>
              <a:cxnLst/>
              <a:rect l="l" t="t" r="r" b="b"/>
              <a:pathLst>
                <a:path w="3601" h="2928" extrusionOk="0">
                  <a:moveTo>
                    <a:pt x="3073" y="1"/>
                  </a:moveTo>
                  <a:cubicBezTo>
                    <a:pt x="2486" y="1"/>
                    <a:pt x="1" y="2845"/>
                    <a:pt x="454" y="2924"/>
                  </a:cubicBezTo>
                  <a:cubicBezTo>
                    <a:pt x="468" y="2927"/>
                    <a:pt x="481" y="2927"/>
                    <a:pt x="498" y="2927"/>
                  </a:cubicBezTo>
                  <a:cubicBezTo>
                    <a:pt x="1230" y="2927"/>
                    <a:pt x="3600" y="170"/>
                    <a:pt x="3116" y="7"/>
                  </a:cubicBezTo>
                  <a:cubicBezTo>
                    <a:pt x="3103" y="4"/>
                    <a:pt x="3089" y="1"/>
                    <a:pt x="3073" y="1"/>
                  </a:cubicBezTo>
                  <a:close/>
                </a:path>
              </a:pathLst>
            </a:custGeom>
            <a:solidFill>
              <a:srgbClr val="5A21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1" name="Google Shape;631;p23"/>
          <p:cNvGrpSpPr/>
          <p:nvPr/>
        </p:nvGrpSpPr>
        <p:grpSpPr>
          <a:xfrm>
            <a:off x="1588046" y="3399576"/>
            <a:ext cx="1762332" cy="1404699"/>
            <a:chOff x="1292108" y="3397926"/>
            <a:chExt cx="1762332" cy="1404699"/>
          </a:xfrm>
        </p:grpSpPr>
        <p:sp>
          <p:nvSpPr>
            <p:cNvPr id="632" name="Google Shape;632;p23"/>
            <p:cNvSpPr/>
            <p:nvPr/>
          </p:nvSpPr>
          <p:spPr>
            <a:xfrm rot="-8665993">
              <a:off x="1220007" y="3918479"/>
              <a:ext cx="1906534" cy="363592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42863" dist="19050" dir="1920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3" name="Google Shape;633;p23"/>
            <p:cNvGrpSpPr/>
            <p:nvPr/>
          </p:nvGrpSpPr>
          <p:grpSpPr>
            <a:xfrm rot="-7563">
              <a:off x="1959985" y="3986887"/>
              <a:ext cx="853625" cy="661631"/>
              <a:chOff x="1959411" y="3975074"/>
              <a:chExt cx="853623" cy="661629"/>
            </a:xfrm>
          </p:grpSpPr>
          <p:grpSp>
            <p:nvGrpSpPr>
              <p:cNvPr id="634" name="Google Shape;634;p23"/>
              <p:cNvGrpSpPr/>
              <p:nvPr/>
            </p:nvGrpSpPr>
            <p:grpSpPr>
              <a:xfrm rot="7493799">
                <a:off x="2664833" y="4448105"/>
                <a:ext cx="87059" cy="194512"/>
                <a:chOff x="3197462" y="129838"/>
                <a:chExt cx="465478" cy="1040001"/>
              </a:xfrm>
            </p:grpSpPr>
            <p:sp>
              <p:nvSpPr>
                <p:cNvPr id="635" name="Google Shape;635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6" name="Google Shape;636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7" name="Google Shape;637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8" name="Google Shape;638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9" name="Google Shape;639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0" name="Google Shape;640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41" name="Google Shape;641;p23"/>
              <p:cNvGrpSpPr/>
              <p:nvPr/>
            </p:nvGrpSpPr>
            <p:grpSpPr>
              <a:xfrm rot="7493799">
                <a:off x="2342693" y="4223260"/>
                <a:ext cx="87059" cy="194512"/>
                <a:chOff x="3197462" y="129838"/>
                <a:chExt cx="465478" cy="1040001"/>
              </a:xfrm>
            </p:grpSpPr>
            <p:sp>
              <p:nvSpPr>
                <p:cNvPr id="642" name="Google Shape;642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3" name="Google Shape;643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4" name="Google Shape;644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5" name="Google Shape;645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6" name="Google Shape;646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7" name="Google Shape;647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48" name="Google Shape;648;p23"/>
              <p:cNvGrpSpPr/>
              <p:nvPr/>
            </p:nvGrpSpPr>
            <p:grpSpPr>
              <a:xfrm rot="7493799">
                <a:off x="2020553" y="3998415"/>
                <a:ext cx="87059" cy="194512"/>
                <a:chOff x="3197462" y="129838"/>
                <a:chExt cx="465478" cy="1040001"/>
              </a:xfrm>
            </p:grpSpPr>
            <p:sp>
              <p:nvSpPr>
                <p:cNvPr id="649" name="Google Shape;649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0" name="Google Shape;650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1" name="Google Shape;651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2" name="Google Shape;652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3" name="Google Shape;653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4" name="Google Shape;654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55" name="Google Shape;655;p23"/>
              <p:cNvGrpSpPr/>
              <p:nvPr/>
            </p:nvGrpSpPr>
            <p:grpSpPr>
              <a:xfrm rot="7493799">
                <a:off x="2577693" y="4194005"/>
                <a:ext cx="87059" cy="194512"/>
                <a:chOff x="3197462" y="129838"/>
                <a:chExt cx="465478" cy="1040001"/>
              </a:xfrm>
            </p:grpSpPr>
            <p:sp>
              <p:nvSpPr>
                <p:cNvPr id="656" name="Google Shape;656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7" name="Google Shape;657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8" name="Google Shape;658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9" name="Google Shape;659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0" name="Google Shape;660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1" name="Google Shape;661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62" name="Google Shape;662;p23"/>
              <p:cNvGrpSpPr/>
              <p:nvPr/>
            </p:nvGrpSpPr>
            <p:grpSpPr>
              <a:xfrm rot="7493799">
                <a:off x="2255553" y="3969160"/>
                <a:ext cx="87059" cy="194512"/>
                <a:chOff x="3197462" y="129838"/>
                <a:chExt cx="465478" cy="1040001"/>
              </a:xfrm>
            </p:grpSpPr>
            <p:sp>
              <p:nvSpPr>
                <p:cNvPr id="663" name="Google Shape;663;p23"/>
                <p:cNvSpPr/>
                <p:nvPr/>
              </p:nvSpPr>
              <p:spPr>
                <a:xfrm rot="-5400000">
                  <a:off x="3168755" y="864893"/>
                  <a:ext cx="522889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7" h="497" extrusionOk="0">
                      <a:moveTo>
                        <a:pt x="249" y="0"/>
                      </a:moveTo>
                      <a:cubicBezTo>
                        <a:pt x="110" y="0"/>
                        <a:pt x="1" y="110"/>
                        <a:pt x="1" y="249"/>
                      </a:cubicBezTo>
                      <a:cubicBezTo>
                        <a:pt x="1" y="387"/>
                        <a:pt x="110" y="496"/>
                        <a:pt x="249" y="496"/>
                      </a:cubicBezTo>
                      <a:lnTo>
                        <a:pt x="2739" y="496"/>
                      </a:lnTo>
                      <a:cubicBezTo>
                        <a:pt x="2874" y="496"/>
                        <a:pt x="2987" y="387"/>
                        <a:pt x="2987" y="249"/>
                      </a:cubicBezTo>
                      <a:cubicBezTo>
                        <a:pt x="2987" y="110"/>
                        <a:pt x="2874" y="0"/>
                        <a:pt x="273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4" name="Google Shape;664;p23"/>
                <p:cNvSpPr/>
                <p:nvPr/>
              </p:nvSpPr>
              <p:spPr>
                <a:xfrm rot="-5400000">
                  <a:off x="3046830" y="280470"/>
                  <a:ext cx="766741" cy="465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0" h="2659" extrusionOk="0">
                      <a:moveTo>
                        <a:pt x="755" y="0"/>
                      </a:moveTo>
                      <a:cubicBezTo>
                        <a:pt x="341" y="0"/>
                        <a:pt x="1" y="338"/>
                        <a:pt x="1" y="754"/>
                      </a:cubicBezTo>
                      <a:lnTo>
                        <a:pt x="1" y="1905"/>
                      </a:lnTo>
                      <a:cubicBezTo>
                        <a:pt x="1" y="2322"/>
                        <a:pt x="341" y="2659"/>
                        <a:pt x="755" y="2659"/>
                      </a:cubicBezTo>
                      <a:lnTo>
                        <a:pt x="3050" y="2659"/>
                      </a:lnTo>
                      <a:cubicBezTo>
                        <a:pt x="3784" y="2659"/>
                        <a:pt x="4379" y="2064"/>
                        <a:pt x="4379" y="1330"/>
                      </a:cubicBezTo>
                      <a:cubicBezTo>
                        <a:pt x="4379" y="596"/>
                        <a:pt x="3784" y="0"/>
                        <a:pt x="3050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5" name="Google Shape;665;p23"/>
                <p:cNvSpPr/>
                <p:nvPr/>
              </p:nvSpPr>
              <p:spPr>
                <a:xfrm rot="-5400000">
                  <a:off x="3079301" y="514959"/>
                  <a:ext cx="481226" cy="112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5" extrusionOk="0">
                      <a:moveTo>
                        <a:pt x="322" y="0"/>
                      </a:moveTo>
                      <a:cubicBezTo>
                        <a:pt x="146" y="0"/>
                        <a:pt x="0" y="146"/>
                        <a:pt x="0" y="324"/>
                      </a:cubicBezTo>
                      <a:cubicBezTo>
                        <a:pt x="0" y="503"/>
                        <a:pt x="146" y="645"/>
                        <a:pt x="322" y="645"/>
                      </a:cubicBezTo>
                      <a:lnTo>
                        <a:pt x="2428" y="645"/>
                      </a:lnTo>
                      <a:cubicBezTo>
                        <a:pt x="2606" y="645"/>
                        <a:pt x="2748" y="503"/>
                        <a:pt x="2748" y="324"/>
                      </a:cubicBezTo>
                      <a:cubicBezTo>
                        <a:pt x="2748" y="146"/>
                        <a:pt x="2606" y="0"/>
                        <a:pt x="2428" y="0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6" name="Google Shape;666;p23"/>
                <p:cNvSpPr/>
                <p:nvPr/>
              </p:nvSpPr>
              <p:spPr>
                <a:xfrm rot="-5400000">
                  <a:off x="3299434" y="515221"/>
                  <a:ext cx="481226" cy="1123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9" h="642" extrusionOk="0">
                      <a:moveTo>
                        <a:pt x="322" y="1"/>
                      </a:moveTo>
                      <a:cubicBezTo>
                        <a:pt x="146" y="1"/>
                        <a:pt x="0" y="143"/>
                        <a:pt x="0" y="321"/>
                      </a:cubicBezTo>
                      <a:cubicBezTo>
                        <a:pt x="0" y="500"/>
                        <a:pt x="146" y="642"/>
                        <a:pt x="322" y="642"/>
                      </a:cubicBezTo>
                      <a:lnTo>
                        <a:pt x="2428" y="642"/>
                      </a:lnTo>
                      <a:cubicBezTo>
                        <a:pt x="2606" y="642"/>
                        <a:pt x="2748" y="500"/>
                        <a:pt x="2748" y="321"/>
                      </a:cubicBezTo>
                      <a:cubicBezTo>
                        <a:pt x="2748" y="143"/>
                        <a:pt x="2606" y="1"/>
                        <a:pt x="2428" y="1"/>
                      </a:cubicBezTo>
                      <a:close/>
                    </a:path>
                  </a:pathLst>
                </a:custGeom>
                <a:solidFill>
                  <a:srgbClr val="F1C23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7" name="Google Shape;667;p23"/>
                <p:cNvSpPr/>
                <p:nvPr/>
              </p:nvSpPr>
              <p:spPr>
                <a:xfrm rot="-5400000">
                  <a:off x="3239740" y="151981"/>
                  <a:ext cx="297594" cy="3184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00" h="1819" extrusionOk="0">
                      <a:moveTo>
                        <a:pt x="410" y="0"/>
                      </a:moveTo>
                      <a:cubicBezTo>
                        <a:pt x="202" y="0"/>
                        <a:pt x="23" y="33"/>
                        <a:pt x="7" y="109"/>
                      </a:cubicBezTo>
                      <a:cubicBezTo>
                        <a:pt x="0" y="139"/>
                        <a:pt x="0" y="168"/>
                        <a:pt x="7" y="195"/>
                      </a:cubicBezTo>
                      <a:lnTo>
                        <a:pt x="417" y="195"/>
                      </a:lnTo>
                      <a:cubicBezTo>
                        <a:pt x="595" y="195"/>
                        <a:pt x="737" y="341"/>
                        <a:pt x="737" y="519"/>
                      </a:cubicBezTo>
                      <a:cubicBezTo>
                        <a:pt x="737" y="582"/>
                        <a:pt x="721" y="641"/>
                        <a:pt x="687" y="691"/>
                      </a:cubicBezTo>
                      <a:cubicBezTo>
                        <a:pt x="794" y="754"/>
                        <a:pt x="883" y="820"/>
                        <a:pt x="939" y="899"/>
                      </a:cubicBezTo>
                      <a:cubicBezTo>
                        <a:pt x="1118" y="1163"/>
                        <a:pt x="1207" y="1818"/>
                        <a:pt x="1376" y="1818"/>
                      </a:cubicBezTo>
                      <a:cubicBezTo>
                        <a:pt x="1409" y="1818"/>
                        <a:pt x="1445" y="1795"/>
                        <a:pt x="1485" y="1739"/>
                      </a:cubicBezTo>
                      <a:cubicBezTo>
                        <a:pt x="1699" y="1448"/>
                        <a:pt x="1690" y="456"/>
                        <a:pt x="1072" y="109"/>
                      </a:cubicBezTo>
                      <a:cubicBezTo>
                        <a:pt x="956" y="46"/>
                        <a:pt x="661" y="0"/>
                        <a:pt x="410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8" name="Google Shape;668;p23"/>
                <p:cNvSpPr/>
                <p:nvPr/>
              </p:nvSpPr>
              <p:spPr>
                <a:xfrm rot="-5400000">
                  <a:off x="3242890" y="351371"/>
                  <a:ext cx="128140" cy="87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497" extrusionOk="0">
                      <a:moveTo>
                        <a:pt x="1" y="0"/>
                      </a:moveTo>
                      <a:cubicBezTo>
                        <a:pt x="37" y="222"/>
                        <a:pt x="408" y="341"/>
                        <a:pt x="681" y="496"/>
                      </a:cubicBezTo>
                      <a:cubicBezTo>
                        <a:pt x="715" y="446"/>
                        <a:pt x="731" y="387"/>
                        <a:pt x="731" y="324"/>
                      </a:cubicBezTo>
                      <a:cubicBezTo>
                        <a:pt x="731" y="146"/>
                        <a:pt x="589" y="0"/>
                        <a:pt x="411" y="0"/>
                      </a:cubicBezTo>
                      <a:close/>
                    </a:path>
                  </a:pathLst>
                </a:custGeom>
                <a:solidFill>
                  <a:schemeClr val="dk1">
                    <a:alpha val="15109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69" name="Google Shape;669;p23"/>
            <p:cNvGrpSpPr/>
            <p:nvPr/>
          </p:nvGrpSpPr>
          <p:grpSpPr>
            <a:xfrm rot="7487173">
              <a:off x="1699197" y="3786819"/>
              <a:ext cx="87055" cy="194505"/>
              <a:chOff x="3197462" y="129838"/>
              <a:chExt cx="465478" cy="1040001"/>
            </a:xfrm>
          </p:grpSpPr>
          <p:sp>
            <p:nvSpPr>
              <p:cNvPr id="670" name="Google Shape;670;p23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6" name="Google Shape;676;p23"/>
            <p:cNvGrpSpPr/>
            <p:nvPr/>
          </p:nvGrpSpPr>
          <p:grpSpPr>
            <a:xfrm rot="7487173">
              <a:off x="1934133" y="3757053"/>
              <a:ext cx="87055" cy="194505"/>
              <a:chOff x="3197462" y="129838"/>
              <a:chExt cx="465478" cy="1040001"/>
            </a:xfrm>
          </p:grpSpPr>
          <p:sp>
            <p:nvSpPr>
              <p:cNvPr id="677" name="Google Shape;677;p23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83" name="Google Shape;683;p23"/>
            <p:cNvGrpSpPr/>
            <p:nvPr/>
          </p:nvGrpSpPr>
          <p:grpSpPr>
            <a:xfrm rot="7487173">
              <a:off x="1611504" y="3532909"/>
              <a:ext cx="87055" cy="194505"/>
              <a:chOff x="3197462" y="129838"/>
              <a:chExt cx="465478" cy="1040001"/>
            </a:xfrm>
          </p:grpSpPr>
          <p:sp>
            <p:nvSpPr>
              <p:cNvPr id="684" name="Google Shape;684;p23"/>
              <p:cNvSpPr/>
              <p:nvPr/>
            </p:nvSpPr>
            <p:spPr>
              <a:xfrm rot="-5400000">
                <a:off x="3168755" y="864893"/>
                <a:ext cx="522889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97" extrusionOk="0">
                    <a:moveTo>
                      <a:pt x="249" y="0"/>
                    </a:moveTo>
                    <a:cubicBezTo>
                      <a:pt x="110" y="0"/>
                      <a:pt x="1" y="110"/>
                      <a:pt x="1" y="249"/>
                    </a:cubicBezTo>
                    <a:cubicBezTo>
                      <a:pt x="1" y="387"/>
                      <a:pt x="110" y="496"/>
                      <a:pt x="249" y="496"/>
                    </a:cubicBezTo>
                    <a:lnTo>
                      <a:pt x="2739" y="496"/>
                    </a:lnTo>
                    <a:cubicBezTo>
                      <a:pt x="2874" y="496"/>
                      <a:pt x="2987" y="387"/>
                      <a:pt x="2987" y="249"/>
                    </a:cubicBezTo>
                    <a:cubicBezTo>
                      <a:pt x="2987" y="110"/>
                      <a:pt x="2874" y="0"/>
                      <a:pt x="273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 rot="-5400000">
                <a:off x="3046830" y="280470"/>
                <a:ext cx="766741" cy="465478"/>
              </a:xfrm>
              <a:custGeom>
                <a:avLst/>
                <a:gdLst/>
                <a:ahLst/>
                <a:cxnLst/>
                <a:rect l="l" t="t" r="r" b="b"/>
                <a:pathLst>
                  <a:path w="4380" h="2659" extrusionOk="0">
                    <a:moveTo>
                      <a:pt x="755" y="0"/>
                    </a:moveTo>
                    <a:cubicBezTo>
                      <a:pt x="341" y="0"/>
                      <a:pt x="1" y="338"/>
                      <a:pt x="1" y="754"/>
                    </a:cubicBezTo>
                    <a:lnTo>
                      <a:pt x="1" y="1905"/>
                    </a:lnTo>
                    <a:cubicBezTo>
                      <a:pt x="1" y="2322"/>
                      <a:pt x="341" y="2659"/>
                      <a:pt x="755" y="2659"/>
                    </a:cubicBezTo>
                    <a:lnTo>
                      <a:pt x="3050" y="2659"/>
                    </a:lnTo>
                    <a:cubicBezTo>
                      <a:pt x="3784" y="2659"/>
                      <a:pt x="4379" y="2064"/>
                      <a:pt x="4379" y="1330"/>
                    </a:cubicBezTo>
                    <a:cubicBezTo>
                      <a:pt x="4379" y="596"/>
                      <a:pt x="3784" y="0"/>
                      <a:pt x="30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 rot="-5400000">
                <a:off x="3079301" y="514959"/>
                <a:ext cx="481226" cy="112912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5" extrusionOk="0">
                    <a:moveTo>
                      <a:pt x="322" y="0"/>
                    </a:moveTo>
                    <a:cubicBezTo>
                      <a:pt x="146" y="0"/>
                      <a:pt x="0" y="146"/>
                      <a:pt x="0" y="324"/>
                    </a:cubicBezTo>
                    <a:cubicBezTo>
                      <a:pt x="0" y="503"/>
                      <a:pt x="146" y="645"/>
                      <a:pt x="322" y="645"/>
                    </a:cubicBezTo>
                    <a:lnTo>
                      <a:pt x="2428" y="645"/>
                    </a:lnTo>
                    <a:cubicBezTo>
                      <a:pt x="2606" y="645"/>
                      <a:pt x="2748" y="503"/>
                      <a:pt x="2748" y="324"/>
                    </a:cubicBezTo>
                    <a:cubicBezTo>
                      <a:pt x="2748" y="146"/>
                      <a:pt x="2606" y="0"/>
                      <a:pt x="2428" y="0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 rot="-5400000">
                <a:off x="3299434" y="515221"/>
                <a:ext cx="481226" cy="112387"/>
              </a:xfrm>
              <a:custGeom>
                <a:avLst/>
                <a:gdLst/>
                <a:ahLst/>
                <a:cxnLst/>
                <a:rect l="l" t="t" r="r" b="b"/>
                <a:pathLst>
                  <a:path w="2749" h="642" extrusionOk="0">
                    <a:moveTo>
                      <a:pt x="322" y="1"/>
                    </a:moveTo>
                    <a:cubicBezTo>
                      <a:pt x="146" y="1"/>
                      <a:pt x="0" y="143"/>
                      <a:pt x="0" y="321"/>
                    </a:cubicBezTo>
                    <a:cubicBezTo>
                      <a:pt x="0" y="500"/>
                      <a:pt x="146" y="642"/>
                      <a:pt x="322" y="642"/>
                    </a:cubicBezTo>
                    <a:lnTo>
                      <a:pt x="2428" y="642"/>
                    </a:lnTo>
                    <a:cubicBezTo>
                      <a:pt x="2606" y="642"/>
                      <a:pt x="2748" y="500"/>
                      <a:pt x="2748" y="321"/>
                    </a:cubicBezTo>
                    <a:cubicBezTo>
                      <a:pt x="2748" y="143"/>
                      <a:pt x="2606" y="1"/>
                      <a:pt x="2428" y="1"/>
                    </a:cubicBez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 rot="-5400000">
                <a:off x="3239740" y="151981"/>
                <a:ext cx="297594" cy="318430"/>
              </a:xfrm>
              <a:custGeom>
                <a:avLst/>
                <a:gdLst/>
                <a:ahLst/>
                <a:cxnLst/>
                <a:rect l="l" t="t" r="r" b="b"/>
                <a:pathLst>
                  <a:path w="1700" h="1819" extrusionOk="0">
                    <a:moveTo>
                      <a:pt x="410" y="0"/>
                    </a:moveTo>
                    <a:cubicBezTo>
                      <a:pt x="202" y="0"/>
                      <a:pt x="23" y="33"/>
                      <a:pt x="7" y="109"/>
                    </a:cubicBezTo>
                    <a:cubicBezTo>
                      <a:pt x="0" y="139"/>
                      <a:pt x="0" y="168"/>
                      <a:pt x="7" y="195"/>
                    </a:cubicBezTo>
                    <a:lnTo>
                      <a:pt x="417" y="195"/>
                    </a:lnTo>
                    <a:cubicBezTo>
                      <a:pt x="595" y="195"/>
                      <a:pt x="737" y="341"/>
                      <a:pt x="737" y="519"/>
                    </a:cubicBezTo>
                    <a:cubicBezTo>
                      <a:pt x="737" y="582"/>
                      <a:pt x="721" y="641"/>
                      <a:pt x="687" y="691"/>
                    </a:cubicBezTo>
                    <a:cubicBezTo>
                      <a:pt x="794" y="754"/>
                      <a:pt x="883" y="820"/>
                      <a:pt x="939" y="899"/>
                    </a:cubicBezTo>
                    <a:cubicBezTo>
                      <a:pt x="1118" y="1163"/>
                      <a:pt x="1207" y="1818"/>
                      <a:pt x="1376" y="1818"/>
                    </a:cubicBezTo>
                    <a:cubicBezTo>
                      <a:pt x="1409" y="1818"/>
                      <a:pt x="1445" y="1795"/>
                      <a:pt x="1485" y="1739"/>
                    </a:cubicBezTo>
                    <a:cubicBezTo>
                      <a:pt x="1699" y="1448"/>
                      <a:pt x="1690" y="456"/>
                      <a:pt x="1072" y="109"/>
                    </a:cubicBezTo>
                    <a:cubicBezTo>
                      <a:pt x="956" y="46"/>
                      <a:pt x="661" y="0"/>
                      <a:pt x="410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 rot="-5400000">
                <a:off x="3242890" y="351371"/>
                <a:ext cx="128140" cy="87004"/>
              </a:xfrm>
              <a:custGeom>
                <a:avLst/>
                <a:gdLst/>
                <a:ahLst/>
                <a:cxnLst/>
                <a:rect l="l" t="t" r="r" b="b"/>
                <a:pathLst>
                  <a:path w="732" h="497" extrusionOk="0">
                    <a:moveTo>
                      <a:pt x="1" y="0"/>
                    </a:moveTo>
                    <a:cubicBezTo>
                      <a:pt x="37" y="222"/>
                      <a:pt x="408" y="341"/>
                      <a:pt x="681" y="496"/>
                    </a:cubicBezTo>
                    <a:cubicBezTo>
                      <a:pt x="715" y="446"/>
                      <a:pt x="731" y="387"/>
                      <a:pt x="731" y="324"/>
                    </a:cubicBezTo>
                    <a:cubicBezTo>
                      <a:pt x="731" y="146"/>
                      <a:pt x="589" y="0"/>
                      <a:pt x="411" y="0"/>
                    </a:cubicBezTo>
                    <a:close/>
                  </a:path>
                </a:pathLst>
              </a:custGeom>
              <a:solidFill>
                <a:schemeClr val="dk1">
                  <a:alpha val="1510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d of the School Year by Slidesgo">
  <a:themeElements>
    <a:clrScheme name="Simple Light">
      <a:dk1>
        <a:srgbClr val="434343"/>
      </a:dk1>
      <a:lt1>
        <a:srgbClr val="FFFBEF"/>
      </a:lt1>
      <a:dk2>
        <a:srgbClr val="FFE466"/>
      </a:dk2>
      <a:lt2>
        <a:srgbClr val="FFAE24"/>
      </a:lt2>
      <a:accent1>
        <a:srgbClr val="F95858"/>
      </a:accent1>
      <a:accent2>
        <a:srgbClr val="8F357D"/>
      </a:accent2>
      <a:accent3>
        <a:srgbClr val="5295AF"/>
      </a:accent3>
      <a:accent4>
        <a:srgbClr val="65C1C9"/>
      </a:accent4>
      <a:accent5>
        <a:srgbClr val="9CE8D9"/>
      </a:accent5>
      <a:accent6>
        <a:srgbClr val="BFE8E0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206</Words>
  <Application>Microsoft Office PowerPoint</Application>
  <PresentationFormat>On-screen Show (16:9)</PresentationFormat>
  <Paragraphs>32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Abel</vt:lpstr>
      <vt:lpstr>Arial</vt:lpstr>
      <vt:lpstr>Bellota Text</vt:lpstr>
      <vt:lpstr>Odibee Sans</vt:lpstr>
      <vt:lpstr>Didact Gothic</vt:lpstr>
      <vt:lpstr>End of the School Year by Slidesgo</vt:lpstr>
      <vt:lpstr>KALIMAT EFEKTIF  </vt:lpstr>
      <vt:lpstr>KALIMAT EFEKTIF</vt:lpstr>
      <vt:lpstr>Contoh </vt:lpstr>
      <vt:lpstr>Contoh </vt:lpstr>
      <vt:lpstr>Ubahlah kalimat di bawah ini menjadi kalimat efektif 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KALIMAT EFEKTIF  </dc:title>
  <dc:creator>LENOVO</dc:creator>
  <cp:lastModifiedBy>LENOVO</cp:lastModifiedBy>
  <cp:revision>19</cp:revision>
  <dcterms:modified xsi:type="dcterms:W3CDTF">2020-11-04T03:31:54Z</dcterms:modified>
</cp:coreProperties>
</file>