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305" r:id="rId3"/>
    <p:sldId id="307" r:id="rId4"/>
    <p:sldId id="309" r:id="rId5"/>
    <p:sldId id="310" r:id="rId6"/>
    <p:sldId id="311" r:id="rId7"/>
    <p:sldId id="312" r:id="rId8"/>
    <p:sldId id="313" r:id="rId9"/>
    <p:sldId id="314" r:id="rId10"/>
    <p:sldId id="315" r:id="rId11"/>
  </p:sldIdLst>
  <p:sldSz cx="9144000" cy="5143500" type="screen16x9"/>
  <p:notesSz cx="6858000" cy="9144000"/>
  <p:embeddedFontLst>
    <p:embeddedFont>
      <p:font typeface="Abel" panose="020B0604020202020204" charset="0"/>
      <p:regular r:id="rId13"/>
    </p:embeddedFont>
    <p:embeddedFont>
      <p:font typeface="Baloo 2" panose="020B0604020202020204" charset="0"/>
      <p:regular r:id="rId14"/>
      <p:bold r:id="rId15"/>
    </p:embeddedFont>
    <p:embeddedFont>
      <p:font typeface="Berlin Sans FB" panose="020E0602020502020306" pitchFamily="34" charset="0"/>
      <p:regular r:id="rId16"/>
      <p:bold r:id="rId17"/>
    </p:embeddedFont>
    <p:embeddedFont>
      <p:font typeface="Concert One" panose="020B0604020202020204" charset="0"/>
      <p:regular r:id="rId18"/>
    </p:embeddedFont>
    <p:embeddedFont>
      <p:font typeface="Teko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5">
          <p15:clr>
            <a:srgbClr val="FFFFFF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045BBC-B826-49DC-B155-F33E12D41A37}">
  <a:tblStyle styleId="{A6045BBC-B826-49DC-B155-F33E12D41A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>
        <p:guide orient="horz" pos="6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2517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86fc84f77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86fc84f77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851a045c94_0_1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851a045c94_0_1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86fc84f77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86fc84f77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86fc84f77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86fc84f77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86fc84f77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86fc84f77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86fc84f77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86fc84f77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86fc84f77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86fc84f77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86fc84f77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86fc84f77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86fc84f77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86fc84f77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53050" y="518444"/>
            <a:ext cx="7757688" cy="4439866"/>
            <a:chOff x="329117" y="143471"/>
            <a:chExt cx="8485767" cy="4856559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avLst/>
                <a:gdLst/>
                <a:ahLst/>
                <a:cxnLst/>
                <a:rect l="l" t="t" r="r" b="b"/>
                <a:pathLst>
                  <a:path w="36696" h="28112" extrusionOk="0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6610115" y="4104937"/>
            <a:ext cx="198305" cy="213893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614487" y="4028602"/>
            <a:ext cx="339830" cy="366542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565151" y="3342101"/>
            <a:ext cx="1928325" cy="2247935"/>
            <a:chOff x="-717551" y="3189701"/>
            <a:chExt cx="1928325" cy="2247935"/>
          </a:xfrm>
        </p:grpSpPr>
        <p:sp>
          <p:nvSpPr>
            <p:cNvPr id="23" name="Google Shape;23;p2"/>
            <p:cNvSpPr/>
            <p:nvPr/>
          </p:nvSpPr>
          <p:spPr>
            <a:xfrm>
              <a:off x="-712863" y="3488056"/>
              <a:ext cx="1180775" cy="1913025"/>
            </a:xfrm>
            <a:custGeom>
              <a:avLst/>
              <a:gdLst/>
              <a:ahLst/>
              <a:cxnLst/>
              <a:rect l="l" t="t" r="r" b="b"/>
              <a:pathLst>
                <a:path w="21158" h="34279" extrusionOk="0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17551" y="3483647"/>
              <a:ext cx="1189425" cy="1922066"/>
            </a:xfrm>
            <a:custGeom>
              <a:avLst/>
              <a:gdLst/>
              <a:ahLst/>
              <a:cxnLst/>
              <a:rect l="l" t="t" r="r" b="b"/>
              <a:pathLst>
                <a:path w="21313" h="34441" extrusionOk="0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17551" y="3483814"/>
              <a:ext cx="1056548" cy="1896004"/>
            </a:xfrm>
            <a:custGeom>
              <a:avLst/>
              <a:gdLst/>
              <a:ahLst/>
              <a:cxnLst/>
              <a:rect l="l" t="t" r="r" b="b"/>
              <a:pathLst>
                <a:path w="18932" h="33974" extrusionOk="0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698911" y="3628750"/>
              <a:ext cx="167478" cy="178975"/>
            </a:xfrm>
            <a:custGeom>
              <a:avLst/>
              <a:gdLst/>
              <a:ahLst/>
              <a:cxnLst/>
              <a:rect l="l" t="t" r="r" b="b"/>
              <a:pathLst>
                <a:path w="3001" h="3207" extrusionOk="0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639811" y="3779100"/>
              <a:ext cx="273178" cy="354210"/>
            </a:xfrm>
            <a:custGeom>
              <a:avLst/>
              <a:gdLst/>
              <a:ahLst/>
              <a:cxnLst/>
              <a:rect l="l" t="t" r="r" b="b"/>
              <a:pathLst>
                <a:path w="4895" h="6347" extrusionOk="0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507546" y="4113954"/>
              <a:ext cx="420621" cy="455891"/>
            </a:xfrm>
            <a:custGeom>
              <a:avLst/>
              <a:gdLst/>
              <a:ahLst/>
              <a:cxnLst/>
              <a:rect l="l" t="t" r="r" b="b"/>
              <a:pathLst>
                <a:path w="7537" h="8169" extrusionOk="0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327510" y="4416159"/>
              <a:ext cx="439931" cy="463984"/>
            </a:xfrm>
            <a:custGeom>
              <a:avLst/>
              <a:gdLst/>
              <a:ahLst/>
              <a:cxnLst/>
              <a:rect l="l" t="t" r="r" b="b"/>
              <a:pathLst>
                <a:path w="7883" h="8314" extrusionOk="0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570051" y="3407635"/>
              <a:ext cx="1146286" cy="2025980"/>
            </a:xfrm>
            <a:custGeom>
              <a:avLst/>
              <a:gdLst/>
              <a:ahLst/>
              <a:cxnLst/>
              <a:rect l="l" t="t" r="r" b="b"/>
              <a:pathLst>
                <a:path w="20540" h="36303" extrusionOk="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567372" y="3403673"/>
              <a:ext cx="1147570" cy="2033960"/>
            </a:xfrm>
            <a:custGeom>
              <a:avLst/>
              <a:gdLst/>
              <a:ahLst/>
              <a:cxnLst/>
              <a:rect l="l" t="t" r="r" b="b"/>
              <a:pathLst>
                <a:path w="20563" h="36446" extrusionOk="0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332811" y="3403505"/>
              <a:ext cx="731636" cy="2034128"/>
            </a:xfrm>
            <a:custGeom>
              <a:avLst/>
              <a:gdLst/>
              <a:ahLst/>
              <a:cxnLst/>
              <a:rect l="l" t="t" r="r" b="b"/>
              <a:pathLst>
                <a:path w="13110" h="36449" extrusionOk="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03241" y="3593032"/>
              <a:ext cx="211343" cy="162846"/>
            </a:xfrm>
            <a:custGeom>
              <a:avLst/>
              <a:gdLst/>
              <a:ahLst/>
              <a:cxnLst/>
              <a:rect l="l" t="t" r="r" b="b"/>
              <a:pathLst>
                <a:path w="3787" h="2918" extrusionOk="0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29805" y="3779044"/>
              <a:ext cx="352201" cy="198786"/>
            </a:xfrm>
            <a:custGeom>
              <a:avLst/>
              <a:gdLst/>
              <a:ahLst/>
              <a:cxnLst/>
              <a:rect l="l" t="t" r="r" b="b"/>
              <a:pathLst>
                <a:path w="6311" h="3562" extrusionOk="0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5260" y="4037942"/>
              <a:ext cx="455836" cy="272787"/>
            </a:xfrm>
            <a:custGeom>
              <a:avLst/>
              <a:gdLst/>
              <a:ahLst/>
              <a:cxnLst/>
              <a:rect l="l" t="t" r="r" b="b"/>
              <a:pathLst>
                <a:path w="8168" h="4888" extrusionOk="0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308870" y="4289752"/>
              <a:ext cx="487758" cy="270164"/>
            </a:xfrm>
            <a:custGeom>
              <a:avLst/>
              <a:gdLst/>
              <a:ahLst/>
              <a:cxnLst/>
              <a:rect l="l" t="t" r="r" b="b"/>
              <a:pathLst>
                <a:path w="8740" h="4841" extrusionOk="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2798" y="3193663"/>
              <a:ext cx="512369" cy="2239946"/>
            </a:xfrm>
            <a:custGeom>
              <a:avLst/>
              <a:gdLst/>
              <a:ahLst/>
              <a:cxnLst/>
              <a:rect l="l" t="t" r="r" b="b"/>
              <a:pathLst>
                <a:path w="9181" h="40137" extrusionOk="0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3698" y="3189701"/>
              <a:ext cx="575431" cy="2247926"/>
            </a:xfrm>
            <a:custGeom>
              <a:avLst/>
              <a:gdLst/>
              <a:ahLst/>
              <a:cxnLst/>
              <a:rect l="l" t="t" r="r" b="b"/>
              <a:pathLst>
                <a:path w="10311" h="40280" extrusionOk="0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9608" y="3189701"/>
              <a:ext cx="230597" cy="2247926"/>
            </a:xfrm>
            <a:custGeom>
              <a:avLst/>
              <a:gdLst/>
              <a:ahLst/>
              <a:cxnLst/>
              <a:rect l="l" t="t" r="r" b="b"/>
              <a:pathLst>
                <a:path w="4132" h="40280" extrusionOk="0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8356" y="3309411"/>
              <a:ext cx="106369" cy="122888"/>
            </a:xfrm>
            <a:custGeom>
              <a:avLst/>
              <a:gdLst/>
              <a:ahLst/>
              <a:cxnLst/>
              <a:rect l="l" t="t" r="r" b="b"/>
              <a:pathLst>
                <a:path w="1906" h="2202" extrusionOk="0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86489" y="3468355"/>
              <a:ext cx="204032" cy="203809"/>
            </a:xfrm>
            <a:custGeom>
              <a:avLst/>
              <a:gdLst/>
              <a:ahLst/>
              <a:cxnLst/>
              <a:rect l="l" t="t" r="r" b="b"/>
              <a:pathLst>
                <a:path w="3656" h="3652" extrusionOk="0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61878" y="3681155"/>
              <a:ext cx="291092" cy="236177"/>
            </a:xfrm>
            <a:custGeom>
              <a:avLst/>
              <a:gdLst/>
              <a:ahLst/>
              <a:cxnLst/>
              <a:rect l="l" t="t" r="r" b="b"/>
              <a:pathLst>
                <a:path w="5216" h="4232" extrusionOk="0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5247" y="3949038"/>
              <a:ext cx="361521" cy="214803"/>
            </a:xfrm>
            <a:custGeom>
              <a:avLst/>
              <a:gdLst/>
              <a:ahLst/>
              <a:cxnLst/>
              <a:rect l="l" t="t" r="r" b="b"/>
              <a:pathLst>
                <a:path w="6478" h="3849" extrusionOk="0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43964" y="4247951"/>
              <a:ext cx="400698" cy="191699"/>
            </a:xfrm>
            <a:custGeom>
              <a:avLst/>
              <a:gdLst/>
              <a:ahLst/>
              <a:cxnLst/>
              <a:rect l="l" t="t" r="r" b="b"/>
              <a:pathLst>
                <a:path w="7180" h="3435" extrusionOk="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9281" y="3537223"/>
              <a:ext cx="729627" cy="1896395"/>
            </a:xfrm>
            <a:custGeom>
              <a:avLst/>
              <a:gdLst/>
              <a:ahLst/>
              <a:cxnLst/>
              <a:rect l="l" t="t" r="r" b="b"/>
              <a:pathLst>
                <a:path w="13074" h="33981" extrusionOk="0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5263" y="3532982"/>
              <a:ext cx="765511" cy="1904654"/>
            </a:xfrm>
            <a:custGeom>
              <a:avLst/>
              <a:gdLst/>
              <a:ahLst/>
              <a:cxnLst/>
              <a:rect l="l" t="t" r="r" b="b"/>
              <a:pathLst>
                <a:path w="13717" h="34129" extrusionOk="0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4169" y="3533038"/>
              <a:ext cx="497691" cy="1904598"/>
            </a:xfrm>
            <a:custGeom>
              <a:avLst/>
              <a:gdLst/>
              <a:ahLst/>
              <a:cxnLst/>
              <a:rect l="l" t="t" r="r" b="b"/>
              <a:pathLst>
                <a:path w="8918" h="34128" extrusionOk="0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13045" y="3734341"/>
              <a:ext cx="209390" cy="179030"/>
            </a:xfrm>
            <a:custGeom>
              <a:avLst/>
              <a:gdLst/>
              <a:ahLst/>
              <a:cxnLst/>
              <a:rect l="l" t="t" r="r" b="b"/>
              <a:pathLst>
                <a:path w="3752" h="3208" extrusionOk="0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2033" y="3898140"/>
              <a:ext cx="323684" cy="285009"/>
            </a:xfrm>
            <a:custGeom>
              <a:avLst/>
              <a:gdLst/>
              <a:ahLst/>
              <a:cxnLst/>
              <a:rect l="l" t="t" r="r" b="b"/>
              <a:pathLst>
                <a:path w="5800" h="5107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3095" y="4127013"/>
              <a:ext cx="424639" cy="293324"/>
            </a:xfrm>
            <a:custGeom>
              <a:avLst/>
              <a:gdLst/>
              <a:ahLst/>
              <a:cxnLst/>
              <a:rect l="l" t="t" r="r" b="b"/>
              <a:pathLst>
                <a:path w="7609" h="5256" extrusionOk="0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0074" y="4423749"/>
              <a:ext cx="476484" cy="318214"/>
            </a:xfrm>
            <a:custGeom>
              <a:avLst/>
              <a:gdLst/>
              <a:ahLst/>
              <a:cxnLst/>
              <a:rect l="l" t="t" r="r" b="b"/>
              <a:pathLst>
                <a:path w="8538" h="5702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8031549" y="3342101"/>
            <a:ext cx="1928325" cy="2247935"/>
            <a:chOff x="7879149" y="3189701"/>
            <a:chExt cx="1928325" cy="2247935"/>
          </a:xfrm>
        </p:grpSpPr>
        <p:sp>
          <p:nvSpPr>
            <p:cNvPr id="53" name="Google Shape;53;p2"/>
            <p:cNvSpPr/>
            <p:nvPr/>
          </p:nvSpPr>
          <p:spPr>
            <a:xfrm flipH="1">
              <a:off x="8622011" y="3488056"/>
              <a:ext cx="1180775" cy="1913025"/>
            </a:xfrm>
            <a:custGeom>
              <a:avLst/>
              <a:gdLst/>
              <a:ahLst/>
              <a:cxnLst/>
              <a:rect l="l" t="t" r="r" b="b"/>
              <a:pathLst>
                <a:path w="21158" h="34279" extrusionOk="0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8618049" y="3483647"/>
              <a:ext cx="1189425" cy="1922066"/>
            </a:xfrm>
            <a:custGeom>
              <a:avLst/>
              <a:gdLst/>
              <a:ahLst/>
              <a:cxnLst/>
              <a:rect l="l" t="t" r="r" b="b"/>
              <a:pathLst>
                <a:path w="21313" h="34441" extrusionOk="0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8750927" y="3483814"/>
              <a:ext cx="1056548" cy="1896004"/>
            </a:xfrm>
            <a:custGeom>
              <a:avLst/>
              <a:gdLst/>
              <a:ahLst/>
              <a:cxnLst/>
              <a:rect l="l" t="t" r="r" b="b"/>
              <a:pathLst>
                <a:path w="18932" h="33974" extrusionOk="0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9621356" y="3628750"/>
              <a:ext cx="167478" cy="178975"/>
            </a:xfrm>
            <a:custGeom>
              <a:avLst/>
              <a:gdLst/>
              <a:ahLst/>
              <a:cxnLst/>
              <a:rect l="l" t="t" r="r" b="b"/>
              <a:pathLst>
                <a:path w="3001" h="3207" extrusionOk="0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9456556" y="3779100"/>
              <a:ext cx="273178" cy="354210"/>
            </a:xfrm>
            <a:custGeom>
              <a:avLst/>
              <a:gdLst/>
              <a:ahLst/>
              <a:cxnLst/>
              <a:rect l="l" t="t" r="r" b="b"/>
              <a:pathLst>
                <a:path w="4895" h="6347" extrusionOk="0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9176848" y="4113954"/>
              <a:ext cx="420621" cy="455891"/>
            </a:xfrm>
            <a:custGeom>
              <a:avLst/>
              <a:gdLst/>
              <a:ahLst/>
              <a:cxnLst/>
              <a:rect l="l" t="t" r="r" b="b"/>
              <a:pathLst>
                <a:path w="7537" h="8169" extrusionOk="0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8977502" y="4416159"/>
              <a:ext cx="439931" cy="463984"/>
            </a:xfrm>
            <a:custGeom>
              <a:avLst/>
              <a:gdLst/>
              <a:ahLst/>
              <a:cxnLst/>
              <a:rect l="l" t="t" r="r" b="b"/>
              <a:pathLst>
                <a:path w="7883" h="8314" extrusionOk="0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8513688" y="3407635"/>
              <a:ext cx="1146286" cy="2025980"/>
            </a:xfrm>
            <a:custGeom>
              <a:avLst/>
              <a:gdLst/>
              <a:ahLst/>
              <a:cxnLst/>
              <a:rect l="l" t="t" r="r" b="b"/>
              <a:pathLst>
                <a:path w="20540" h="36303" extrusionOk="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8509726" y="3403673"/>
              <a:ext cx="1147570" cy="2033960"/>
            </a:xfrm>
            <a:custGeom>
              <a:avLst/>
              <a:gdLst/>
              <a:ahLst/>
              <a:cxnLst/>
              <a:rect l="l" t="t" r="r" b="b"/>
              <a:pathLst>
                <a:path w="20563" h="36446" extrusionOk="0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8691098" y="3403505"/>
              <a:ext cx="731636" cy="2034128"/>
            </a:xfrm>
            <a:custGeom>
              <a:avLst/>
              <a:gdLst/>
              <a:ahLst/>
              <a:cxnLst/>
              <a:rect l="l" t="t" r="r" b="b"/>
              <a:pathLst>
                <a:path w="13110" h="36449" extrusionOk="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9281821" y="3593032"/>
              <a:ext cx="211343" cy="162846"/>
            </a:xfrm>
            <a:custGeom>
              <a:avLst/>
              <a:gdLst/>
              <a:ahLst/>
              <a:cxnLst/>
              <a:rect l="l" t="t" r="r" b="b"/>
              <a:pathLst>
                <a:path w="3787" h="2918" extrusionOk="0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9167528" y="3779044"/>
              <a:ext cx="352201" cy="198786"/>
            </a:xfrm>
            <a:custGeom>
              <a:avLst/>
              <a:gdLst/>
              <a:ahLst/>
              <a:cxnLst/>
              <a:rect l="l" t="t" r="r" b="b"/>
              <a:pathLst>
                <a:path w="6311" h="3562" extrusionOk="0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9029348" y="4037942"/>
              <a:ext cx="455836" cy="272787"/>
            </a:xfrm>
            <a:custGeom>
              <a:avLst/>
              <a:gdLst/>
              <a:ahLst/>
              <a:cxnLst/>
              <a:rect l="l" t="t" r="r" b="b"/>
              <a:pathLst>
                <a:path w="8168" h="4888" extrusionOk="0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8911035" y="4289752"/>
              <a:ext cx="487758" cy="270164"/>
            </a:xfrm>
            <a:custGeom>
              <a:avLst/>
              <a:gdLst/>
              <a:ahLst/>
              <a:cxnLst/>
              <a:rect l="l" t="t" r="r" b="b"/>
              <a:pathLst>
                <a:path w="8740" h="4841" extrusionOk="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8394756" y="3193663"/>
              <a:ext cx="512369" cy="2239946"/>
            </a:xfrm>
            <a:custGeom>
              <a:avLst/>
              <a:gdLst/>
              <a:ahLst/>
              <a:cxnLst/>
              <a:rect l="l" t="t" r="r" b="b"/>
              <a:pathLst>
                <a:path w="9181" h="40137" extrusionOk="0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8390794" y="3189701"/>
              <a:ext cx="575431" cy="2247926"/>
            </a:xfrm>
            <a:custGeom>
              <a:avLst/>
              <a:gdLst/>
              <a:ahLst/>
              <a:cxnLst/>
              <a:rect l="l" t="t" r="r" b="b"/>
              <a:pathLst>
                <a:path w="10311" h="40280" extrusionOk="0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8509719" y="3189701"/>
              <a:ext cx="230597" cy="2247926"/>
            </a:xfrm>
            <a:custGeom>
              <a:avLst/>
              <a:gdLst/>
              <a:ahLst/>
              <a:cxnLst/>
              <a:rect l="l" t="t" r="r" b="b"/>
              <a:pathLst>
                <a:path w="4132" h="40280" extrusionOk="0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8665198" y="3309411"/>
              <a:ext cx="106369" cy="122888"/>
            </a:xfrm>
            <a:custGeom>
              <a:avLst/>
              <a:gdLst/>
              <a:ahLst/>
              <a:cxnLst/>
              <a:rect l="l" t="t" r="r" b="b"/>
              <a:pathLst>
                <a:path w="1906" h="2202" extrusionOk="0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8599402" y="3468355"/>
              <a:ext cx="204032" cy="203809"/>
            </a:xfrm>
            <a:custGeom>
              <a:avLst/>
              <a:gdLst/>
              <a:ahLst/>
              <a:cxnLst/>
              <a:rect l="l" t="t" r="r" b="b"/>
              <a:pathLst>
                <a:path w="3656" h="3652" extrusionOk="0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8536953" y="3681155"/>
              <a:ext cx="291092" cy="236177"/>
            </a:xfrm>
            <a:custGeom>
              <a:avLst/>
              <a:gdLst/>
              <a:ahLst/>
              <a:cxnLst/>
              <a:rect l="l" t="t" r="r" b="b"/>
              <a:pathLst>
                <a:path w="5216" h="4232" extrusionOk="0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8483155" y="3949038"/>
              <a:ext cx="361521" cy="214803"/>
            </a:xfrm>
            <a:custGeom>
              <a:avLst/>
              <a:gdLst/>
              <a:ahLst/>
              <a:cxnLst/>
              <a:rect l="l" t="t" r="r" b="b"/>
              <a:pathLst>
                <a:path w="6478" h="3849" extrusionOk="0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8445262" y="4247951"/>
              <a:ext cx="400698" cy="191699"/>
            </a:xfrm>
            <a:custGeom>
              <a:avLst/>
              <a:gdLst/>
              <a:ahLst/>
              <a:cxnLst/>
              <a:rect l="l" t="t" r="r" b="b"/>
              <a:pathLst>
                <a:path w="7180" h="3435" extrusionOk="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7911015" y="3537223"/>
              <a:ext cx="729627" cy="1896395"/>
            </a:xfrm>
            <a:custGeom>
              <a:avLst/>
              <a:gdLst/>
              <a:ahLst/>
              <a:cxnLst/>
              <a:rect l="l" t="t" r="r" b="b"/>
              <a:pathLst>
                <a:path w="13074" h="33981" extrusionOk="0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7879149" y="3532982"/>
              <a:ext cx="765511" cy="1904654"/>
            </a:xfrm>
            <a:custGeom>
              <a:avLst/>
              <a:gdLst/>
              <a:ahLst/>
              <a:cxnLst/>
              <a:rect l="l" t="t" r="r" b="b"/>
              <a:pathLst>
                <a:path w="13717" h="34129" extrusionOk="0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8008063" y="3533038"/>
              <a:ext cx="497691" cy="1904598"/>
            </a:xfrm>
            <a:custGeom>
              <a:avLst/>
              <a:gdLst/>
              <a:ahLst/>
              <a:cxnLst/>
              <a:rect l="l" t="t" r="r" b="b"/>
              <a:pathLst>
                <a:path w="8918" h="34128" extrusionOk="0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7967489" y="3734341"/>
              <a:ext cx="209390" cy="179030"/>
            </a:xfrm>
            <a:custGeom>
              <a:avLst/>
              <a:gdLst/>
              <a:ahLst/>
              <a:cxnLst/>
              <a:rect l="l" t="t" r="r" b="b"/>
              <a:pathLst>
                <a:path w="3752" h="3208" extrusionOk="0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7954207" y="3898140"/>
              <a:ext cx="323684" cy="285009"/>
            </a:xfrm>
            <a:custGeom>
              <a:avLst/>
              <a:gdLst/>
              <a:ahLst/>
              <a:cxnLst/>
              <a:rect l="l" t="t" r="r" b="b"/>
              <a:pathLst>
                <a:path w="5800" h="5107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7962188" y="4127013"/>
              <a:ext cx="424639" cy="293324"/>
            </a:xfrm>
            <a:custGeom>
              <a:avLst/>
              <a:gdLst/>
              <a:ahLst/>
              <a:cxnLst/>
              <a:rect l="l" t="t" r="r" b="b"/>
              <a:pathLst>
                <a:path w="7609" h="5256" extrusionOk="0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8013365" y="4423749"/>
              <a:ext cx="476484" cy="318214"/>
            </a:xfrm>
            <a:custGeom>
              <a:avLst/>
              <a:gdLst/>
              <a:ahLst/>
              <a:cxnLst/>
              <a:rect l="l" t="t" r="r" b="b"/>
              <a:pathLst>
                <a:path w="8538" h="5702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/>
          <p:nvPr/>
        </p:nvSpPr>
        <p:spPr>
          <a:xfrm>
            <a:off x="2822648" y="1410591"/>
            <a:ext cx="10916" cy="6717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836429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3489951" y="2822527"/>
            <a:ext cx="5398" cy="15714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904698" y="-181955"/>
            <a:ext cx="9037" cy="9996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ctrTitle"/>
          </p:nvPr>
        </p:nvSpPr>
        <p:spPr>
          <a:xfrm>
            <a:off x="2155050" y="1546808"/>
            <a:ext cx="4836000" cy="17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6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subTitle" idx="1"/>
          </p:nvPr>
        </p:nvSpPr>
        <p:spPr>
          <a:xfrm>
            <a:off x="2391600" y="3321323"/>
            <a:ext cx="43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7169342" y="1095366"/>
            <a:ext cx="398352" cy="427012"/>
          </a:xfrm>
          <a:custGeom>
            <a:avLst/>
            <a:gdLst/>
            <a:ahLst/>
            <a:cxnLst/>
            <a:rect l="l" t="t" r="r" b="b"/>
            <a:pathLst>
              <a:path w="2977" h="3191" extrusionOk="0">
                <a:moveTo>
                  <a:pt x="1488" y="0"/>
                </a:moveTo>
                <a:lnTo>
                  <a:pt x="1262" y="667"/>
                </a:lnTo>
                <a:cubicBezTo>
                  <a:pt x="1155" y="988"/>
                  <a:pt x="917" y="1238"/>
                  <a:pt x="595" y="1357"/>
                </a:cubicBezTo>
                <a:lnTo>
                  <a:pt x="0" y="1595"/>
                </a:lnTo>
                <a:lnTo>
                  <a:pt x="595" y="1822"/>
                </a:lnTo>
                <a:cubicBezTo>
                  <a:pt x="917" y="1941"/>
                  <a:pt x="1155" y="2203"/>
                  <a:pt x="1262" y="2524"/>
                </a:cubicBezTo>
                <a:lnTo>
                  <a:pt x="1488" y="3191"/>
                </a:lnTo>
                <a:lnTo>
                  <a:pt x="1715" y="2524"/>
                </a:lnTo>
                <a:cubicBezTo>
                  <a:pt x="1822" y="2203"/>
                  <a:pt x="2072" y="1941"/>
                  <a:pt x="2381" y="1822"/>
                </a:cubicBezTo>
                <a:lnTo>
                  <a:pt x="2977" y="1595"/>
                </a:lnTo>
                <a:lnTo>
                  <a:pt x="2381" y="1357"/>
                </a:lnTo>
                <a:cubicBezTo>
                  <a:pt x="2072" y="1238"/>
                  <a:pt x="1822" y="988"/>
                  <a:pt x="1715" y="667"/>
                </a:cubicBezTo>
                <a:lnTo>
                  <a:pt x="1488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155044" y="121402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338102" y="2357862"/>
            <a:ext cx="198305" cy="213893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2206519" y="201292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658244" y="293077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752399" y="1920823"/>
            <a:ext cx="553882" cy="59742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5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404152" y="1349987"/>
            <a:ext cx="198305" cy="213893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420014" y="2930768"/>
            <a:ext cx="147682" cy="158298"/>
          </a:xfrm>
          <a:custGeom>
            <a:avLst/>
            <a:gdLst/>
            <a:ahLst/>
            <a:cxnLst/>
            <a:rect l="l" t="t" r="r" b="b"/>
            <a:pathLst>
              <a:path w="2977" h="3191" extrusionOk="0">
                <a:moveTo>
                  <a:pt x="1488" y="0"/>
                </a:moveTo>
                <a:lnTo>
                  <a:pt x="1262" y="667"/>
                </a:lnTo>
                <a:cubicBezTo>
                  <a:pt x="1155" y="988"/>
                  <a:pt x="917" y="1238"/>
                  <a:pt x="595" y="1357"/>
                </a:cubicBezTo>
                <a:lnTo>
                  <a:pt x="0" y="1595"/>
                </a:lnTo>
                <a:lnTo>
                  <a:pt x="595" y="1822"/>
                </a:lnTo>
                <a:cubicBezTo>
                  <a:pt x="917" y="1941"/>
                  <a:pt x="1155" y="2203"/>
                  <a:pt x="1262" y="2524"/>
                </a:cubicBezTo>
                <a:lnTo>
                  <a:pt x="1488" y="3191"/>
                </a:lnTo>
                <a:lnTo>
                  <a:pt x="1715" y="2524"/>
                </a:lnTo>
                <a:cubicBezTo>
                  <a:pt x="1822" y="2203"/>
                  <a:pt x="2072" y="1941"/>
                  <a:pt x="2381" y="1822"/>
                </a:cubicBezTo>
                <a:lnTo>
                  <a:pt x="2977" y="1595"/>
                </a:lnTo>
                <a:lnTo>
                  <a:pt x="2381" y="1357"/>
                </a:lnTo>
                <a:cubicBezTo>
                  <a:pt x="2072" y="1238"/>
                  <a:pt x="1822" y="988"/>
                  <a:pt x="1715" y="667"/>
                </a:cubicBezTo>
                <a:lnTo>
                  <a:pt x="1488" y="0"/>
                </a:ln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968719" y="15787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6166095" y="224979"/>
            <a:ext cx="489927" cy="528422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801920" y="47841"/>
            <a:ext cx="489927" cy="528422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9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292" name="Google Shape;292;p9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293" name="Google Shape;293;p9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7" name="Google Shape;297;p9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9"/>
          <p:cNvSpPr txBox="1">
            <a:spLocks noGrp="1"/>
          </p:cNvSpPr>
          <p:nvPr>
            <p:ph type="subTitle" idx="1"/>
          </p:nvPr>
        </p:nvSpPr>
        <p:spPr>
          <a:xfrm>
            <a:off x="4787775" y="1617625"/>
            <a:ext cx="32730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301" name="Google Shape;301;p9"/>
          <p:cNvSpPr txBox="1">
            <a:spLocks noGrp="1"/>
          </p:cNvSpPr>
          <p:nvPr>
            <p:ph type="body" idx="2"/>
          </p:nvPr>
        </p:nvSpPr>
        <p:spPr>
          <a:xfrm>
            <a:off x="4787775" y="2114150"/>
            <a:ext cx="3273000" cy="2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9"/>
          <p:cNvSpPr txBox="1">
            <a:spLocks noGrp="1"/>
          </p:cNvSpPr>
          <p:nvPr>
            <p:ph type="title"/>
          </p:nvPr>
        </p:nvSpPr>
        <p:spPr>
          <a:xfrm>
            <a:off x="697475" y="575845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9"/>
          <p:cNvSpPr/>
          <p:nvPr/>
        </p:nvSpPr>
        <p:spPr>
          <a:xfrm>
            <a:off x="247705" y="3352582"/>
            <a:ext cx="299362" cy="440740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9"/>
          <p:cNvSpPr/>
          <p:nvPr/>
        </p:nvSpPr>
        <p:spPr>
          <a:xfrm>
            <a:off x="1283402" y="3352568"/>
            <a:ext cx="751197" cy="809316"/>
          </a:xfrm>
          <a:custGeom>
            <a:avLst/>
            <a:gdLst/>
            <a:ahLst/>
            <a:cxnLst/>
            <a:rect l="l" t="t" r="r" b="b"/>
            <a:pathLst>
              <a:path w="9681" h="10430" extrusionOk="0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162303" y="1055606"/>
            <a:ext cx="341030" cy="366792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9"/>
          <p:cNvSpPr/>
          <p:nvPr/>
        </p:nvSpPr>
        <p:spPr>
          <a:xfrm>
            <a:off x="872239" y="1592726"/>
            <a:ext cx="450905" cy="485124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1110525" y="2864764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2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16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07" name="Google Shape;507;p16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08" name="Google Shape;508;p16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6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2" name="Google Shape;512;p16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713225" y="58807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 txBox="1">
            <a:spLocks noGrp="1"/>
          </p:cNvSpPr>
          <p:nvPr>
            <p:ph type="title" idx="2"/>
          </p:nvPr>
        </p:nvSpPr>
        <p:spPr>
          <a:xfrm>
            <a:off x="1005350" y="18525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7" name="Google Shape;517;p16"/>
          <p:cNvSpPr txBox="1">
            <a:spLocks noGrp="1"/>
          </p:cNvSpPr>
          <p:nvPr>
            <p:ph type="subTitle" idx="1"/>
          </p:nvPr>
        </p:nvSpPr>
        <p:spPr>
          <a:xfrm>
            <a:off x="1005350" y="21639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8" name="Google Shape;518;p16"/>
          <p:cNvSpPr txBox="1">
            <a:spLocks noGrp="1"/>
          </p:cNvSpPr>
          <p:nvPr>
            <p:ph type="title" idx="3"/>
          </p:nvPr>
        </p:nvSpPr>
        <p:spPr>
          <a:xfrm>
            <a:off x="3445494" y="18525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9" name="Google Shape;519;p16"/>
          <p:cNvSpPr txBox="1">
            <a:spLocks noGrp="1"/>
          </p:cNvSpPr>
          <p:nvPr>
            <p:ph type="subTitle" idx="4"/>
          </p:nvPr>
        </p:nvSpPr>
        <p:spPr>
          <a:xfrm>
            <a:off x="3445494" y="21639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0" name="Google Shape;520;p16"/>
          <p:cNvSpPr txBox="1">
            <a:spLocks noGrp="1"/>
          </p:cNvSpPr>
          <p:nvPr>
            <p:ph type="title" idx="5"/>
          </p:nvPr>
        </p:nvSpPr>
        <p:spPr>
          <a:xfrm>
            <a:off x="5885639" y="18525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1" name="Google Shape;521;p16"/>
          <p:cNvSpPr txBox="1">
            <a:spLocks noGrp="1"/>
          </p:cNvSpPr>
          <p:nvPr>
            <p:ph type="subTitle" idx="6"/>
          </p:nvPr>
        </p:nvSpPr>
        <p:spPr>
          <a:xfrm>
            <a:off x="5885639" y="21639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2" name="Google Shape;522;p16"/>
          <p:cNvSpPr txBox="1">
            <a:spLocks noGrp="1"/>
          </p:cNvSpPr>
          <p:nvPr>
            <p:ph type="title" idx="7"/>
          </p:nvPr>
        </p:nvSpPr>
        <p:spPr>
          <a:xfrm>
            <a:off x="1005350" y="32078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3" name="Google Shape;523;p16"/>
          <p:cNvSpPr txBox="1">
            <a:spLocks noGrp="1"/>
          </p:cNvSpPr>
          <p:nvPr>
            <p:ph type="subTitle" idx="8"/>
          </p:nvPr>
        </p:nvSpPr>
        <p:spPr>
          <a:xfrm>
            <a:off x="1005350" y="35192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4" name="Google Shape;524;p16"/>
          <p:cNvSpPr txBox="1">
            <a:spLocks noGrp="1"/>
          </p:cNvSpPr>
          <p:nvPr>
            <p:ph type="title" idx="9"/>
          </p:nvPr>
        </p:nvSpPr>
        <p:spPr>
          <a:xfrm>
            <a:off x="3445494" y="32078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5" name="Google Shape;525;p16"/>
          <p:cNvSpPr txBox="1">
            <a:spLocks noGrp="1"/>
          </p:cNvSpPr>
          <p:nvPr>
            <p:ph type="subTitle" idx="13"/>
          </p:nvPr>
        </p:nvSpPr>
        <p:spPr>
          <a:xfrm>
            <a:off x="3445494" y="35192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6" name="Google Shape;526;p16"/>
          <p:cNvSpPr txBox="1">
            <a:spLocks noGrp="1"/>
          </p:cNvSpPr>
          <p:nvPr>
            <p:ph type="title" idx="14"/>
          </p:nvPr>
        </p:nvSpPr>
        <p:spPr>
          <a:xfrm>
            <a:off x="5885639" y="32078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7" name="Google Shape;527;p16"/>
          <p:cNvSpPr txBox="1">
            <a:spLocks noGrp="1"/>
          </p:cNvSpPr>
          <p:nvPr>
            <p:ph type="subTitle" idx="15"/>
          </p:nvPr>
        </p:nvSpPr>
        <p:spPr>
          <a:xfrm>
            <a:off x="5885639" y="35192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35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 b="1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Char char="●"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5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8"/>
          <p:cNvSpPr txBox="1">
            <a:spLocks noGrp="1"/>
          </p:cNvSpPr>
          <p:nvPr>
            <p:ph type="ctrTitle"/>
          </p:nvPr>
        </p:nvSpPr>
        <p:spPr>
          <a:xfrm>
            <a:off x="2291160" y="894079"/>
            <a:ext cx="4836000" cy="14005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</a:t>
            </a:r>
            <a:r>
              <a:rPr lang="id-ID" dirty="0"/>
              <a:t>EMBAGIAN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3401504" y="4406349"/>
            <a:ext cx="2497476" cy="406827"/>
            <a:chOff x="3302000" y="3243590"/>
            <a:chExt cx="2497476" cy="406827"/>
          </a:xfrm>
        </p:grpSpPr>
        <p:sp>
          <p:nvSpPr>
            <p:cNvPr id="3" name="TextBox 2"/>
            <p:cNvSpPr txBox="1"/>
            <p:nvPr/>
          </p:nvSpPr>
          <p:spPr>
            <a:xfrm>
              <a:off x="3302000" y="334264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44026" y="3243590"/>
              <a:ext cx="3097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100" dirty="0">
                  <a:solidFill>
                    <a:schemeClr val="accent5"/>
                  </a:solidFill>
                </a:rPr>
                <a:t>rd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53723" y="3342639"/>
              <a:ext cx="2045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>
                  <a:solidFill>
                    <a:schemeClr val="accent5"/>
                  </a:solidFill>
                </a:rPr>
                <a:t>Talenta Primary School</a:t>
              </a:r>
            </a:p>
          </p:txBody>
        </p:sp>
      </p:grpSp>
      <p:pic>
        <p:nvPicPr>
          <p:cNvPr id="1026" name="Picture 2" descr="D:\PJJ\b74613f0dcc83a84b74285960ab3d3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" b="94316" l="723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60" y="1930086"/>
            <a:ext cx="3098800" cy="24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JJ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20" y="998219"/>
            <a:ext cx="3482339" cy="348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72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3"/>
          <p:cNvGrpSpPr/>
          <p:nvPr/>
        </p:nvGrpSpPr>
        <p:grpSpPr>
          <a:xfrm>
            <a:off x="713224" y="1380150"/>
            <a:ext cx="3615093" cy="2964328"/>
            <a:chOff x="956924" y="1380150"/>
            <a:chExt cx="3615093" cy="2964328"/>
          </a:xfrm>
        </p:grpSpPr>
        <p:sp>
          <p:nvSpPr>
            <p:cNvPr id="787" name="Google Shape;787;p33"/>
            <p:cNvSpPr/>
            <p:nvPr/>
          </p:nvSpPr>
          <p:spPr>
            <a:xfrm>
              <a:off x="3600390" y="1452584"/>
              <a:ext cx="200379" cy="171306"/>
            </a:xfrm>
            <a:custGeom>
              <a:avLst/>
              <a:gdLst/>
              <a:ahLst/>
              <a:cxnLst/>
              <a:rect l="l" t="t" r="r" b="b"/>
              <a:pathLst>
                <a:path w="1537" h="1314" extrusionOk="0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3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789" name="Google Shape;789;p33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avLst/>
                <a:gdLst/>
                <a:ahLst/>
                <a:cxnLst/>
                <a:rect l="l" t="t" r="r" b="b"/>
                <a:pathLst>
                  <a:path w="209932" h="209518" extrusionOk="0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3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avLst/>
                <a:gdLst/>
                <a:ahLst/>
                <a:cxnLst/>
                <a:rect l="l" t="t" r="r" b="b"/>
                <a:pathLst>
                  <a:path w="26629" h="36571" extrusionOk="0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3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6" extrusionOk="0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3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7085" extrusionOk="0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3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avLst/>
                <a:gdLst/>
                <a:ahLst/>
                <a:cxnLst/>
                <a:rect l="l" t="t" r="r" b="b"/>
                <a:pathLst>
                  <a:path w="37137" h="37085" extrusionOk="0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3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9578" extrusionOk="0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3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9713" extrusionOk="0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3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9660" extrusionOk="0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3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9579" extrusionOk="0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3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7506" extrusionOk="0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3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922" extrusionOk="0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3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1" extrusionOk="0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3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9463" extrusionOk="0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2" name="Google Shape;802;p33"/>
            <p:cNvSpPr/>
            <p:nvPr/>
          </p:nvSpPr>
          <p:spPr>
            <a:xfrm>
              <a:off x="956925" y="1380150"/>
              <a:ext cx="3615092" cy="2964328"/>
            </a:xfrm>
            <a:custGeom>
              <a:avLst/>
              <a:gdLst/>
              <a:ahLst/>
              <a:cxnLst/>
              <a:rect l="l" t="t" r="r" b="b"/>
              <a:pathLst>
                <a:path w="36553" h="27968" extrusionOk="0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956924" y="1381176"/>
              <a:ext cx="3615092" cy="183518"/>
            </a:xfrm>
            <a:custGeom>
              <a:avLst/>
              <a:gdLst/>
              <a:ahLst/>
              <a:cxnLst/>
              <a:rect l="l" t="t" r="r" b="b"/>
              <a:pathLst>
                <a:path w="36553" h="2620" extrusionOk="0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1140305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1271591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1009019" y="1422799"/>
              <a:ext cx="97709" cy="96718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33"/>
          <p:cNvSpPr txBox="1">
            <a:spLocks noGrp="1"/>
          </p:cNvSpPr>
          <p:nvPr>
            <p:ph type="subTitle" idx="1"/>
          </p:nvPr>
        </p:nvSpPr>
        <p:spPr>
          <a:xfrm>
            <a:off x="4787774" y="1519517"/>
            <a:ext cx="3949826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>
                <a:solidFill>
                  <a:schemeClr val="dk1"/>
                </a:solidFill>
              </a:rPr>
              <a:t>PEMBAGIAN DAPAT DISELESAIKAN DENGAN DUA CARA :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808" name="Google Shape;808;p33"/>
          <p:cNvSpPr txBox="1">
            <a:spLocks noGrp="1"/>
          </p:cNvSpPr>
          <p:nvPr>
            <p:ph type="body" idx="2"/>
          </p:nvPr>
        </p:nvSpPr>
        <p:spPr>
          <a:xfrm>
            <a:off x="4787775" y="2114150"/>
            <a:ext cx="3273000" cy="2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d-ID" dirty="0">
                <a:solidFill>
                  <a:schemeClr val="dk1"/>
                </a:solidFill>
              </a:rPr>
              <a:t>Pengurangan Berulang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d-ID" dirty="0">
                <a:solidFill>
                  <a:schemeClr val="dk1"/>
                </a:solidFill>
              </a:rPr>
              <a:t>Cara Bersusun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10" name="Google Shape;810;p33"/>
          <p:cNvSpPr txBox="1">
            <a:spLocks noGrp="1"/>
          </p:cNvSpPr>
          <p:nvPr>
            <p:ph type="title"/>
          </p:nvPr>
        </p:nvSpPr>
        <p:spPr>
          <a:xfrm>
            <a:off x="697475" y="575845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PEMBAGIAN</a:t>
            </a:r>
            <a:endParaRPr dirty="0"/>
          </a:p>
        </p:txBody>
      </p:sp>
      <p:sp>
        <p:nvSpPr>
          <p:cNvPr id="811" name="Google Shape;811;p33"/>
          <p:cNvSpPr/>
          <p:nvPr/>
        </p:nvSpPr>
        <p:spPr>
          <a:xfrm>
            <a:off x="4908957" y="2345304"/>
            <a:ext cx="253201" cy="384305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3"/>
          <p:cNvSpPr/>
          <p:nvPr/>
        </p:nvSpPr>
        <p:spPr>
          <a:xfrm>
            <a:off x="971861" y="4283165"/>
            <a:ext cx="253192" cy="271427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3"/>
          <p:cNvSpPr/>
          <p:nvPr/>
        </p:nvSpPr>
        <p:spPr>
          <a:xfrm>
            <a:off x="4908957" y="2781485"/>
            <a:ext cx="253201" cy="384305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D:\PJJ\127009619-stock-vector-turtle-teaching-divi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24" y="1564694"/>
            <a:ext cx="3615091" cy="277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7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5"/>
          <p:cNvSpPr txBox="1">
            <a:spLocks noGrp="1"/>
          </p:cNvSpPr>
          <p:nvPr>
            <p:ph type="title"/>
          </p:nvPr>
        </p:nvSpPr>
        <p:spPr>
          <a:xfrm>
            <a:off x="713225" y="58807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PERHATIKAN!</a:t>
            </a:r>
            <a:endParaRPr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4560" y="1303030"/>
            <a:ext cx="7528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>
                <a:solidFill>
                  <a:schemeClr val="accent3"/>
                </a:solidFill>
                <a:latin typeface="Berlin Sans FB" pitchFamily="34" charset="0"/>
              </a:rPr>
              <a:t>Ibu Rina membeli 12 buah wortel dalam satu keranjang. Kemudian Ibu Rina menyimpan wortel-wortel tersebut ke dalam 4 kantung plastik dengan jumlah yang sama banyak. Berapa jumlah wortel dalam setiap kantung plastik?</a:t>
            </a:r>
          </a:p>
        </p:txBody>
      </p:sp>
      <p:pic>
        <p:nvPicPr>
          <p:cNvPr id="3074" name="Picture 2" descr="D:\PJJ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74" l="3419" r="94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0" y="2394921"/>
            <a:ext cx="2611119" cy="241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66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5"/>
          <p:cNvSpPr txBox="1">
            <a:spLocks noGrp="1"/>
          </p:cNvSpPr>
          <p:nvPr>
            <p:ph type="title"/>
          </p:nvPr>
        </p:nvSpPr>
        <p:spPr>
          <a:xfrm>
            <a:off x="713225" y="58807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Pembagian dengan Cara Pengurangan Berulang</a:t>
            </a:r>
            <a:endParaRPr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5566" y="3525199"/>
            <a:ext cx="7528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chemeClr val="accent3"/>
                </a:solidFill>
                <a:latin typeface="Berlin Sans FB" pitchFamily="34" charset="0"/>
              </a:rPr>
              <a:t>12 – 4 – 4 – 4 = 0</a:t>
            </a:r>
          </a:p>
          <a:p>
            <a:r>
              <a:rPr lang="id-ID" sz="2400" dirty="0">
                <a:solidFill>
                  <a:schemeClr val="accent3"/>
                </a:solidFill>
                <a:latin typeface="Berlin Sans FB" pitchFamily="34" charset="0"/>
              </a:rPr>
              <a:t>Jadi, masing-masing kantung plastik berisi 3 buah wortel</a:t>
            </a:r>
            <a:r>
              <a:rPr lang="id-ID" sz="1800" dirty="0">
                <a:solidFill>
                  <a:schemeClr val="accent3"/>
                </a:solidFill>
                <a:latin typeface="Berlin Sans FB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56735" y="1216933"/>
            <a:ext cx="1575157" cy="1968043"/>
            <a:chOff x="1859280" y="245506"/>
            <a:chExt cx="1981200" cy="2284334"/>
          </a:xfrm>
        </p:grpSpPr>
        <p:pic>
          <p:nvPicPr>
            <p:cNvPr id="7" name="Picture 2" descr="D:\PJJ\197-1972137_plastic-bag-png-plastic-bag-clipart-transparent-p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" b="93967" l="814" r="975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280" y="245506"/>
              <a:ext cx="1981200" cy="228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2018197" y="850181"/>
              <a:ext cx="1521126" cy="1546484"/>
              <a:chOff x="7361589" y="1497268"/>
              <a:chExt cx="1650331" cy="1644377"/>
            </a:xfrm>
          </p:grpSpPr>
          <p:pic>
            <p:nvPicPr>
              <p:cNvPr id="9" name="Picture 3" descr="D:\PJJ\carott-clipart-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3" b="96250" l="0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1589" y="1497268"/>
                <a:ext cx="1223611" cy="1223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 descr="D:\PJJ\carott-clipart-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3" b="96250" l="0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2743" y="1730090"/>
                <a:ext cx="1223611" cy="1223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 descr="D:\PJJ\carott-clipart-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3" b="96250" l="0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8309" y="1918034"/>
                <a:ext cx="1223611" cy="1223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3223142" y="1223766"/>
            <a:ext cx="1513505" cy="1933347"/>
            <a:chOff x="1859280" y="245506"/>
            <a:chExt cx="1981200" cy="2284334"/>
          </a:xfrm>
        </p:grpSpPr>
        <p:pic>
          <p:nvPicPr>
            <p:cNvPr id="15" name="Picture 2" descr="D:\PJJ\197-1972137_plastic-bag-png-plastic-bag-clipart-transparent-p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" b="93967" l="814" r="975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280" y="245506"/>
              <a:ext cx="1981200" cy="228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2018197" y="850181"/>
              <a:ext cx="1521126" cy="1546484"/>
              <a:chOff x="7361589" y="1497268"/>
              <a:chExt cx="1650331" cy="1644377"/>
            </a:xfrm>
          </p:grpSpPr>
          <p:pic>
            <p:nvPicPr>
              <p:cNvPr id="17" name="Picture 3" descr="D:\PJJ\carott-clipart-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3" b="96250" l="0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1589" y="1497268"/>
                <a:ext cx="1223611" cy="1223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" descr="D:\PJJ\carott-clipart-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3" b="96250" l="0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2743" y="1730090"/>
                <a:ext cx="1223611" cy="1223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3" descr="D:\PJJ\carott-clipart-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3" b="96250" l="0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8309" y="1918034"/>
                <a:ext cx="1223611" cy="1223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4736647" y="1216933"/>
            <a:ext cx="1537561" cy="1940180"/>
            <a:chOff x="1859280" y="245506"/>
            <a:chExt cx="1981200" cy="2284334"/>
          </a:xfrm>
        </p:grpSpPr>
        <p:pic>
          <p:nvPicPr>
            <p:cNvPr id="21" name="Picture 2" descr="D:\PJJ\197-1972137_plastic-bag-png-plastic-bag-clipart-transparent-p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" b="93967" l="814" r="975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280" y="245506"/>
              <a:ext cx="1981200" cy="228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2018197" y="850181"/>
              <a:ext cx="1521126" cy="1546484"/>
              <a:chOff x="7361589" y="1497268"/>
              <a:chExt cx="1650331" cy="1644377"/>
            </a:xfrm>
          </p:grpSpPr>
          <p:pic>
            <p:nvPicPr>
              <p:cNvPr id="23" name="Picture 3" descr="D:\PJJ\carott-clipart-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3" b="96250" l="0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1589" y="1497268"/>
                <a:ext cx="1223611" cy="1223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3" descr="D:\PJJ\carott-clipart-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3" b="96250" l="0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2743" y="1730090"/>
                <a:ext cx="1223611" cy="1223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" descr="D:\PJJ\carott-clipart-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3" b="96250" l="0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8309" y="1918034"/>
                <a:ext cx="1223611" cy="1223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6274208" y="1223765"/>
            <a:ext cx="1569311" cy="1961211"/>
            <a:chOff x="1859280" y="245506"/>
            <a:chExt cx="1981200" cy="2284334"/>
          </a:xfrm>
        </p:grpSpPr>
        <p:pic>
          <p:nvPicPr>
            <p:cNvPr id="27" name="Picture 2" descr="D:\PJJ\197-1972137_plastic-bag-png-plastic-bag-clipart-transparent-p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" b="93967" l="814" r="975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280" y="245506"/>
              <a:ext cx="1981200" cy="228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2018197" y="850181"/>
              <a:ext cx="1521126" cy="1546484"/>
              <a:chOff x="7361589" y="1497268"/>
              <a:chExt cx="1650331" cy="1644377"/>
            </a:xfrm>
          </p:grpSpPr>
          <p:pic>
            <p:nvPicPr>
              <p:cNvPr id="29" name="Picture 3" descr="D:\PJJ\carott-clipart-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3" b="96250" l="0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1589" y="1497268"/>
                <a:ext cx="1223611" cy="1223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 descr="D:\PJJ\carott-clipart-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3" b="96250" l="0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2743" y="1730090"/>
                <a:ext cx="1223611" cy="1223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" descr="D:\PJJ\carott-clipart-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3" b="96250" l="0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8309" y="1918034"/>
                <a:ext cx="1223611" cy="1223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50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5"/>
          <p:cNvSpPr txBox="1">
            <a:spLocks noGrp="1"/>
          </p:cNvSpPr>
          <p:nvPr>
            <p:ph type="title"/>
          </p:nvPr>
        </p:nvSpPr>
        <p:spPr>
          <a:xfrm>
            <a:off x="713225" y="58807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PEMBAGIAN DENGAN CARA BERSUSUN</a:t>
            </a:r>
            <a:endParaRPr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4560" y="1303030"/>
            <a:ext cx="752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800" dirty="0">
              <a:solidFill>
                <a:schemeClr val="accent3"/>
              </a:solidFill>
              <a:latin typeface="Berlin Sans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" y="1410752"/>
            <a:ext cx="1585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Contoh Soal :</a:t>
            </a:r>
          </a:p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62 ÷ 2 = ...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70000" y="2479040"/>
            <a:ext cx="762000" cy="330200"/>
            <a:chOff x="1270000" y="2458720"/>
            <a:chExt cx="762000" cy="23368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52880" y="2458720"/>
              <a:ext cx="57912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70000" y="2458720"/>
              <a:ext cx="182880" cy="2336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417320" y="247816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62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8330" y="247009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4853" y="208764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6328" y="2783840"/>
            <a:ext cx="31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298030" y="3108960"/>
            <a:ext cx="73397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32000" y="2955071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7299" y="313315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97299" y="2087640"/>
            <a:ext cx="256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94895" y="3444965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2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298030" y="3808060"/>
            <a:ext cx="73397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32000" y="364502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84384" y="375274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0</a:t>
            </a:r>
          </a:p>
        </p:txBody>
      </p:sp>
      <p:sp>
        <p:nvSpPr>
          <p:cNvPr id="26" name="Google Shape;2396;p47"/>
          <p:cNvSpPr txBox="1">
            <a:spLocks/>
          </p:cNvSpPr>
          <p:nvPr/>
        </p:nvSpPr>
        <p:spPr>
          <a:xfrm>
            <a:off x="3386210" y="1547123"/>
            <a:ext cx="1555104" cy="57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1 </a:t>
            </a: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    </a:t>
            </a:r>
            <a:r>
              <a:rPr lang="id-ID" dirty="0">
                <a:latin typeface="Berlin Sans FB" pitchFamily="34" charset="0"/>
              </a:rPr>
              <a:t>6</a:t>
            </a:r>
            <a:r>
              <a:rPr lang="pt-BR" dirty="0">
                <a:latin typeface="Berlin Sans FB" pitchFamily="34" charset="0"/>
              </a:rPr>
              <a:t> ÷ </a:t>
            </a:r>
            <a:r>
              <a:rPr lang="id-ID" dirty="0">
                <a:latin typeface="Berlin Sans FB" pitchFamily="34" charset="0"/>
              </a:rPr>
              <a:t>2</a:t>
            </a:r>
            <a:r>
              <a:rPr lang="pt-BR" dirty="0">
                <a:latin typeface="Berlin Sans FB" pitchFamily="34" charset="0"/>
              </a:rPr>
              <a:t> = </a:t>
            </a:r>
            <a:r>
              <a:rPr lang="id-ID" dirty="0">
                <a:latin typeface="Berlin Sans FB" pitchFamily="34" charset="0"/>
              </a:rPr>
              <a:t>3</a:t>
            </a:r>
            <a:r>
              <a:rPr lang="pt-BR" dirty="0">
                <a:latin typeface="Berlin Sans FB" pitchFamily="34" charset="0"/>
              </a:rPr>
              <a:t> </a:t>
            </a:r>
          </a:p>
          <a:p>
            <a:pPr marL="0" indent="0">
              <a:buNone/>
            </a:pPr>
            <a:r>
              <a:rPr lang="pt-BR" dirty="0"/>
              <a:t>      </a:t>
            </a:r>
          </a:p>
        </p:txBody>
      </p:sp>
      <p:sp>
        <p:nvSpPr>
          <p:cNvPr id="27" name="Google Shape;2396;p47"/>
          <p:cNvSpPr txBox="1">
            <a:spLocks/>
          </p:cNvSpPr>
          <p:nvPr/>
        </p:nvSpPr>
        <p:spPr>
          <a:xfrm>
            <a:off x="3386210" y="2147793"/>
            <a:ext cx="1896990" cy="10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2</a:t>
            </a:r>
            <a:r>
              <a:rPr lang="pt-BR" dirty="0">
                <a:latin typeface="Berlin Sans FB" pitchFamily="34" charset="0"/>
              </a:rPr>
              <a:t> </a:t>
            </a: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    </a:t>
            </a:r>
            <a:r>
              <a:rPr lang="id-ID" dirty="0">
                <a:latin typeface="Berlin Sans FB" pitchFamily="34" charset="0"/>
              </a:rPr>
              <a:t>3 × 2</a:t>
            </a:r>
            <a:r>
              <a:rPr lang="pt-BR" dirty="0">
                <a:latin typeface="Berlin Sans FB" pitchFamily="34" charset="0"/>
              </a:rPr>
              <a:t> = </a:t>
            </a:r>
            <a:r>
              <a:rPr lang="en-US" dirty="0">
                <a:latin typeface="Berlin Sans FB" pitchFamily="34" charset="0"/>
              </a:rPr>
              <a:t>6</a:t>
            </a:r>
            <a:r>
              <a:rPr lang="pt-BR" dirty="0">
                <a:latin typeface="Berlin Sans FB" pitchFamily="34" charset="0"/>
              </a:rPr>
              <a:t> </a:t>
            </a:r>
            <a:endParaRPr lang="id-ID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id-ID" sz="1200" dirty="0">
                <a:latin typeface="Berlin Sans FB" pitchFamily="34" charset="0"/>
              </a:rPr>
              <a:t>Hasil perkalian 3 × 2 ditulis di bawah angka 6</a:t>
            </a:r>
            <a:endParaRPr lang="pt-BR" sz="1200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/>
              <a:t>      </a:t>
            </a:r>
          </a:p>
        </p:txBody>
      </p:sp>
      <p:sp>
        <p:nvSpPr>
          <p:cNvPr id="28" name="Google Shape;2396;p47"/>
          <p:cNvSpPr txBox="1">
            <a:spLocks/>
          </p:cNvSpPr>
          <p:nvPr/>
        </p:nvSpPr>
        <p:spPr>
          <a:xfrm>
            <a:off x="3386210" y="3096865"/>
            <a:ext cx="1896990" cy="10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3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    </a:t>
            </a:r>
            <a:r>
              <a:rPr lang="id-ID" dirty="0">
                <a:latin typeface="Berlin Sans FB" pitchFamily="34" charset="0"/>
              </a:rPr>
              <a:t>6 - 6</a:t>
            </a:r>
            <a:r>
              <a:rPr lang="pt-BR" dirty="0">
                <a:latin typeface="Berlin Sans FB" pitchFamily="34" charset="0"/>
              </a:rPr>
              <a:t> =  </a:t>
            </a:r>
            <a:r>
              <a:rPr lang="id-ID" dirty="0">
                <a:latin typeface="Berlin Sans FB" pitchFamily="34" charset="0"/>
              </a:rPr>
              <a:t>0</a:t>
            </a:r>
          </a:p>
          <a:p>
            <a:pPr marL="0" indent="0">
              <a:buNone/>
            </a:pPr>
            <a:r>
              <a:rPr lang="pt-BR" dirty="0"/>
              <a:t>      </a:t>
            </a:r>
          </a:p>
        </p:txBody>
      </p:sp>
      <p:sp>
        <p:nvSpPr>
          <p:cNvPr id="29" name="Google Shape;2396;p47"/>
          <p:cNvSpPr txBox="1">
            <a:spLocks/>
          </p:cNvSpPr>
          <p:nvPr/>
        </p:nvSpPr>
        <p:spPr>
          <a:xfrm>
            <a:off x="3386210" y="3613781"/>
            <a:ext cx="1896990" cy="10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4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</a:t>
            </a:r>
            <a:r>
              <a:rPr lang="id-ID" sz="1200" dirty="0">
                <a:latin typeface="Berlin Sans FB" pitchFamily="34" charset="0"/>
              </a:rPr>
              <a:t>Turunkan angka 2</a:t>
            </a:r>
          </a:p>
          <a:p>
            <a:pPr marL="0" indent="0">
              <a:buNone/>
            </a:pPr>
            <a:r>
              <a:rPr lang="pt-BR" sz="1200" dirty="0"/>
              <a:t>      </a:t>
            </a:r>
          </a:p>
        </p:txBody>
      </p:sp>
      <p:sp>
        <p:nvSpPr>
          <p:cNvPr id="30" name="Google Shape;2396;p47"/>
          <p:cNvSpPr txBox="1">
            <a:spLocks/>
          </p:cNvSpPr>
          <p:nvPr/>
        </p:nvSpPr>
        <p:spPr>
          <a:xfrm>
            <a:off x="3386210" y="4093361"/>
            <a:ext cx="1896990" cy="10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5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</a:t>
            </a:r>
            <a:r>
              <a:rPr lang="id-ID" sz="1200" dirty="0">
                <a:latin typeface="Berlin Sans FB" pitchFamily="34" charset="0"/>
              </a:rPr>
              <a:t>     </a:t>
            </a:r>
            <a:r>
              <a:rPr lang="id-ID" dirty="0">
                <a:latin typeface="Berlin Sans FB" pitchFamily="34" charset="0"/>
              </a:rPr>
              <a:t>2 ÷ 2 = 1</a:t>
            </a:r>
          </a:p>
          <a:p>
            <a:pPr marL="0" indent="0">
              <a:buNone/>
            </a:pPr>
            <a:r>
              <a:rPr lang="pt-BR" sz="1200" dirty="0"/>
              <a:t>      </a:t>
            </a:r>
          </a:p>
        </p:txBody>
      </p:sp>
      <p:sp>
        <p:nvSpPr>
          <p:cNvPr id="31" name="Google Shape;2396;p47"/>
          <p:cNvSpPr txBox="1">
            <a:spLocks/>
          </p:cNvSpPr>
          <p:nvPr/>
        </p:nvSpPr>
        <p:spPr>
          <a:xfrm>
            <a:off x="5586162" y="1524298"/>
            <a:ext cx="1896990" cy="62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6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</a:t>
            </a:r>
            <a:r>
              <a:rPr lang="id-ID" sz="1200" dirty="0">
                <a:latin typeface="Berlin Sans FB" pitchFamily="34" charset="0"/>
              </a:rPr>
              <a:t>     </a:t>
            </a:r>
            <a:r>
              <a:rPr lang="id-ID" dirty="0">
                <a:latin typeface="Berlin Sans FB" pitchFamily="34" charset="0"/>
              </a:rPr>
              <a:t>1 × 2 = 2</a:t>
            </a:r>
          </a:p>
          <a:p>
            <a:pPr marL="0" indent="0">
              <a:buNone/>
            </a:pPr>
            <a:r>
              <a:rPr lang="pt-BR" sz="1200" dirty="0"/>
              <a:t>      </a:t>
            </a:r>
          </a:p>
        </p:txBody>
      </p:sp>
      <p:sp>
        <p:nvSpPr>
          <p:cNvPr id="32" name="Google Shape;2396;p47"/>
          <p:cNvSpPr txBox="1">
            <a:spLocks/>
          </p:cNvSpPr>
          <p:nvPr/>
        </p:nvSpPr>
        <p:spPr>
          <a:xfrm>
            <a:off x="5586162" y="2118639"/>
            <a:ext cx="1896990" cy="62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7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</a:t>
            </a:r>
            <a:r>
              <a:rPr lang="id-ID" sz="1200" dirty="0">
                <a:latin typeface="Berlin Sans FB" pitchFamily="34" charset="0"/>
              </a:rPr>
              <a:t>     </a:t>
            </a:r>
            <a:r>
              <a:rPr lang="id-ID" dirty="0">
                <a:latin typeface="Berlin Sans FB" pitchFamily="34" charset="0"/>
              </a:rPr>
              <a:t>2 - 2 = 0</a:t>
            </a:r>
          </a:p>
          <a:p>
            <a:pPr marL="0" indent="0">
              <a:buNone/>
            </a:pPr>
            <a:r>
              <a:rPr lang="pt-BR" sz="12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359778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4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5"/>
          <p:cNvSpPr txBox="1">
            <a:spLocks noGrp="1"/>
          </p:cNvSpPr>
          <p:nvPr>
            <p:ph type="title"/>
          </p:nvPr>
        </p:nvSpPr>
        <p:spPr>
          <a:xfrm>
            <a:off x="713225" y="58807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PEMBAGIAN DENGAN CARA BERSUSUN</a:t>
            </a:r>
            <a:endParaRPr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4560" y="1303030"/>
            <a:ext cx="752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800" dirty="0">
              <a:solidFill>
                <a:schemeClr val="accent3"/>
              </a:solidFill>
              <a:latin typeface="Berlin Sans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" y="1410752"/>
            <a:ext cx="1585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Contoh Soal :</a:t>
            </a:r>
          </a:p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85 ÷ 5 = ...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70000" y="2479040"/>
            <a:ext cx="762000" cy="330200"/>
            <a:chOff x="1270000" y="2458720"/>
            <a:chExt cx="762000" cy="23368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52880" y="2458720"/>
              <a:ext cx="57912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70000" y="2458720"/>
              <a:ext cx="182880" cy="2336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417320" y="2478166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85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8330" y="2470090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4853" y="2087640"/>
            <a:ext cx="256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6328" y="2783840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5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298030" y="3108960"/>
            <a:ext cx="73397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32000" y="2955071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48408" y="3096380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42354" y="2087640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7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298030" y="3808060"/>
            <a:ext cx="73397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32000" y="364502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84384" y="375274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0</a:t>
            </a:r>
          </a:p>
        </p:txBody>
      </p:sp>
      <p:sp>
        <p:nvSpPr>
          <p:cNvPr id="26" name="Google Shape;2396;p47"/>
          <p:cNvSpPr txBox="1">
            <a:spLocks/>
          </p:cNvSpPr>
          <p:nvPr/>
        </p:nvSpPr>
        <p:spPr>
          <a:xfrm>
            <a:off x="3386210" y="1547123"/>
            <a:ext cx="1795390" cy="57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1 </a:t>
            </a: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    </a:t>
            </a:r>
            <a:r>
              <a:rPr lang="id-ID" dirty="0">
                <a:latin typeface="Berlin Sans FB" pitchFamily="34" charset="0"/>
              </a:rPr>
              <a:t>8</a:t>
            </a:r>
            <a:r>
              <a:rPr lang="pt-BR" dirty="0">
                <a:latin typeface="Berlin Sans FB" pitchFamily="34" charset="0"/>
              </a:rPr>
              <a:t> ÷ </a:t>
            </a:r>
            <a:r>
              <a:rPr lang="id-ID" dirty="0">
                <a:latin typeface="Berlin Sans FB" pitchFamily="34" charset="0"/>
              </a:rPr>
              <a:t>5</a:t>
            </a:r>
            <a:r>
              <a:rPr lang="pt-BR" dirty="0">
                <a:latin typeface="Berlin Sans FB" pitchFamily="34" charset="0"/>
              </a:rPr>
              <a:t> = </a:t>
            </a:r>
            <a:r>
              <a:rPr lang="id-ID" dirty="0">
                <a:latin typeface="Berlin Sans FB" pitchFamily="34" charset="0"/>
              </a:rPr>
              <a:t>1 , sisa 3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/>
              <a:t>      </a:t>
            </a:r>
          </a:p>
        </p:txBody>
      </p:sp>
      <p:sp>
        <p:nvSpPr>
          <p:cNvPr id="27" name="Google Shape;2396;p47"/>
          <p:cNvSpPr txBox="1">
            <a:spLocks/>
          </p:cNvSpPr>
          <p:nvPr/>
        </p:nvSpPr>
        <p:spPr>
          <a:xfrm>
            <a:off x="3386210" y="2147793"/>
            <a:ext cx="1896990" cy="10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2</a:t>
            </a:r>
            <a:r>
              <a:rPr lang="pt-BR" dirty="0">
                <a:latin typeface="Berlin Sans FB" pitchFamily="34" charset="0"/>
              </a:rPr>
              <a:t> </a:t>
            </a: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    </a:t>
            </a:r>
            <a:r>
              <a:rPr lang="id-ID" dirty="0">
                <a:latin typeface="Berlin Sans FB" pitchFamily="34" charset="0"/>
              </a:rPr>
              <a:t>1 × 5</a:t>
            </a:r>
            <a:r>
              <a:rPr lang="pt-BR" dirty="0">
                <a:latin typeface="Berlin Sans FB" pitchFamily="34" charset="0"/>
              </a:rPr>
              <a:t> = </a:t>
            </a:r>
            <a:r>
              <a:rPr lang="id-ID" dirty="0">
                <a:latin typeface="Berlin Sans FB" pitchFamily="34" charset="0"/>
              </a:rPr>
              <a:t>5</a:t>
            </a:r>
            <a:r>
              <a:rPr lang="pt-BR" dirty="0">
                <a:latin typeface="Berlin Sans FB" pitchFamily="34" charset="0"/>
              </a:rPr>
              <a:t> </a:t>
            </a:r>
            <a:endParaRPr lang="id-ID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id-ID" sz="1200" dirty="0">
                <a:latin typeface="Berlin Sans FB" pitchFamily="34" charset="0"/>
              </a:rPr>
              <a:t>Hasil perkalian 1 × 5 ditulis di bawah angka 8</a:t>
            </a:r>
            <a:endParaRPr lang="pt-BR" sz="1200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/>
              <a:t>      </a:t>
            </a:r>
          </a:p>
        </p:txBody>
      </p:sp>
      <p:sp>
        <p:nvSpPr>
          <p:cNvPr id="28" name="Google Shape;2396;p47"/>
          <p:cNvSpPr txBox="1">
            <a:spLocks/>
          </p:cNvSpPr>
          <p:nvPr/>
        </p:nvSpPr>
        <p:spPr>
          <a:xfrm>
            <a:off x="3386210" y="3096865"/>
            <a:ext cx="1896990" cy="10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3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    </a:t>
            </a:r>
            <a:r>
              <a:rPr lang="id-ID" dirty="0">
                <a:latin typeface="Berlin Sans FB" pitchFamily="34" charset="0"/>
              </a:rPr>
              <a:t>8 - 5</a:t>
            </a:r>
            <a:r>
              <a:rPr lang="pt-BR" dirty="0">
                <a:latin typeface="Berlin Sans FB" pitchFamily="34" charset="0"/>
              </a:rPr>
              <a:t> = </a:t>
            </a:r>
            <a:r>
              <a:rPr lang="id-ID" dirty="0">
                <a:latin typeface="Berlin Sans FB" pitchFamily="34" charset="0"/>
              </a:rPr>
              <a:t>3</a:t>
            </a:r>
          </a:p>
          <a:p>
            <a:pPr marL="0" indent="0">
              <a:buNone/>
            </a:pPr>
            <a:r>
              <a:rPr lang="pt-BR" dirty="0"/>
              <a:t>      </a:t>
            </a:r>
          </a:p>
        </p:txBody>
      </p:sp>
      <p:sp>
        <p:nvSpPr>
          <p:cNvPr id="29" name="Google Shape;2396;p47"/>
          <p:cNvSpPr txBox="1">
            <a:spLocks/>
          </p:cNvSpPr>
          <p:nvPr/>
        </p:nvSpPr>
        <p:spPr>
          <a:xfrm>
            <a:off x="3386210" y="3613781"/>
            <a:ext cx="1896990" cy="10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4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</a:t>
            </a:r>
            <a:r>
              <a:rPr lang="id-ID" sz="1200" dirty="0">
                <a:latin typeface="Berlin Sans FB" pitchFamily="34" charset="0"/>
              </a:rPr>
              <a:t>Turunkan angka 5</a:t>
            </a:r>
          </a:p>
          <a:p>
            <a:pPr marL="0" indent="0">
              <a:buNone/>
            </a:pPr>
            <a:r>
              <a:rPr lang="pt-BR" sz="1200" dirty="0"/>
              <a:t>      </a:t>
            </a:r>
          </a:p>
        </p:txBody>
      </p:sp>
      <p:sp>
        <p:nvSpPr>
          <p:cNvPr id="30" name="Google Shape;2396;p47"/>
          <p:cNvSpPr txBox="1">
            <a:spLocks/>
          </p:cNvSpPr>
          <p:nvPr/>
        </p:nvSpPr>
        <p:spPr>
          <a:xfrm>
            <a:off x="3386210" y="4093361"/>
            <a:ext cx="1896990" cy="10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5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</a:t>
            </a:r>
            <a:r>
              <a:rPr lang="id-ID" sz="1200" dirty="0">
                <a:latin typeface="Berlin Sans FB" pitchFamily="34" charset="0"/>
              </a:rPr>
              <a:t>     </a:t>
            </a:r>
            <a:r>
              <a:rPr lang="id-ID" dirty="0">
                <a:latin typeface="Berlin Sans FB" pitchFamily="34" charset="0"/>
              </a:rPr>
              <a:t>35 ÷ 5 = 7</a:t>
            </a:r>
          </a:p>
          <a:p>
            <a:pPr marL="0" indent="0">
              <a:buNone/>
            </a:pPr>
            <a:r>
              <a:rPr lang="pt-BR" sz="1200" dirty="0"/>
              <a:t>      </a:t>
            </a:r>
          </a:p>
        </p:txBody>
      </p:sp>
      <p:sp>
        <p:nvSpPr>
          <p:cNvPr id="31" name="Google Shape;2396;p47"/>
          <p:cNvSpPr txBox="1">
            <a:spLocks/>
          </p:cNvSpPr>
          <p:nvPr/>
        </p:nvSpPr>
        <p:spPr>
          <a:xfrm>
            <a:off x="5586162" y="1524298"/>
            <a:ext cx="1896990" cy="62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6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</a:t>
            </a:r>
            <a:r>
              <a:rPr lang="id-ID" sz="1200" dirty="0">
                <a:latin typeface="Berlin Sans FB" pitchFamily="34" charset="0"/>
              </a:rPr>
              <a:t>     </a:t>
            </a:r>
            <a:r>
              <a:rPr lang="id-ID" dirty="0">
                <a:latin typeface="Berlin Sans FB" pitchFamily="34" charset="0"/>
              </a:rPr>
              <a:t>7 × 5 = 35</a:t>
            </a:r>
          </a:p>
          <a:p>
            <a:pPr marL="0" indent="0">
              <a:buNone/>
            </a:pPr>
            <a:r>
              <a:rPr lang="pt-BR" sz="1200" dirty="0"/>
              <a:t>      </a:t>
            </a:r>
          </a:p>
        </p:txBody>
      </p:sp>
      <p:sp>
        <p:nvSpPr>
          <p:cNvPr id="32" name="Google Shape;2396;p47"/>
          <p:cNvSpPr txBox="1">
            <a:spLocks/>
          </p:cNvSpPr>
          <p:nvPr/>
        </p:nvSpPr>
        <p:spPr>
          <a:xfrm>
            <a:off x="5586162" y="2118639"/>
            <a:ext cx="1896990" cy="62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7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</a:t>
            </a:r>
            <a:r>
              <a:rPr lang="id-ID" sz="1200" dirty="0">
                <a:latin typeface="Berlin Sans FB" pitchFamily="34" charset="0"/>
              </a:rPr>
              <a:t>     </a:t>
            </a:r>
            <a:r>
              <a:rPr lang="id-ID" dirty="0">
                <a:latin typeface="Berlin Sans FB" pitchFamily="34" charset="0"/>
              </a:rPr>
              <a:t>35 - 35 = 0</a:t>
            </a:r>
          </a:p>
          <a:p>
            <a:pPr marL="0" indent="0">
              <a:buNone/>
            </a:pPr>
            <a:r>
              <a:rPr lang="pt-BR" sz="1200" dirty="0"/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6763" y="309638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8729" y="3398798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60129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" grpId="0"/>
      <p:bldP spid="3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5"/>
          <p:cNvSpPr txBox="1">
            <a:spLocks noGrp="1"/>
          </p:cNvSpPr>
          <p:nvPr>
            <p:ph type="title"/>
          </p:nvPr>
        </p:nvSpPr>
        <p:spPr>
          <a:xfrm>
            <a:off x="713225" y="58807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PEMBAGIAN DENGAN CARA BERSUSUN</a:t>
            </a:r>
            <a:endParaRPr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4560" y="1303030"/>
            <a:ext cx="752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800" dirty="0">
              <a:solidFill>
                <a:schemeClr val="accent3"/>
              </a:solidFill>
              <a:latin typeface="Berlin Sans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" y="1410752"/>
            <a:ext cx="1585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Contoh Soal :</a:t>
            </a:r>
          </a:p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273 ÷ 3 = ...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70000" y="2479040"/>
            <a:ext cx="762000" cy="330200"/>
            <a:chOff x="1270000" y="2458720"/>
            <a:chExt cx="762000" cy="23368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52880" y="2458720"/>
              <a:ext cx="57912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70000" y="2458720"/>
              <a:ext cx="182880" cy="2336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417320" y="2478166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273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8330" y="247009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4853" y="2087640"/>
            <a:ext cx="31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6328" y="278384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27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298030" y="3108960"/>
            <a:ext cx="73397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32000" y="2955071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-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298030" y="3808060"/>
            <a:ext cx="73397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32000" y="364502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52469" y="381176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0</a:t>
            </a:r>
          </a:p>
        </p:txBody>
      </p:sp>
      <p:sp>
        <p:nvSpPr>
          <p:cNvPr id="26" name="Google Shape;2396;p47"/>
          <p:cNvSpPr txBox="1">
            <a:spLocks/>
          </p:cNvSpPr>
          <p:nvPr/>
        </p:nvSpPr>
        <p:spPr>
          <a:xfrm>
            <a:off x="3386210" y="1547123"/>
            <a:ext cx="1795390" cy="57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1 </a:t>
            </a: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    </a:t>
            </a:r>
            <a:r>
              <a:rPr lang="id-ID" dirty="0">
                <a:latin typeface="Berlin Sans FB" pitchFamily="34" charset="0"/>
              </a:rPr>
              <a:t>27</a:t>
            </a:r>
            <a:r>
              <a:rPr lang="pt-BR" dirty="0">
                <a:latin typeface="Berlin Sans FB" pitchFamily="34" charset="0"/>
              </a:rPr>
              <a:t> ÷ </a:t>
            </a:r>
            <a:r>
              <a:rPr lang="id-ID" dirty="0">
                <a:latin typeface="Berlin Sans FB" pitchFamily="34" charset="0"/>
              </a:rPr>
              <a:t>3</a:t>
            </a:r>
            <a:r>
              <a:rPr lang="pt-BR" dirty="0">
                <a:latin typeface="Berlin Sans FB" pitchFamily="34" charset="0"/>
              </a:rPr>
              <a:t> = </a:t>
            </a:r>
            <a:r>
              <a:rPr lang="id-ID" dirty="0">
                <a:latin typeface="Berlin Sans FB" pitchFamily="34" charset="0"/>
              </a:rPr>
              <a:t>9 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/>
              <a:t>      </a:t>
            </a:r>
          </a:p>
        </p:txBody>
      </p:sp>
      <p:sp>
        <p:nvSpPr>
          <p:cNvPr id="27" name="Google Shape;2396;p47"/>
          <p:cNvSpPr txBox="1">
            <a:spLocks/>
          </p:cNvSpPr>
          <p:nvPr/>
        </p:nvSpPr>
        <p:spPr>
          <a:xfrm>
            <a:off x="3386210" y="2147793"/>
            <a:ext cx="1896990" cy="10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2</a:t>
            </a:r>
            <a:r>
              <a:rPr lang="pt-BR" dirty="0">
                <a:latin typeface="Berlin Sans FB" pitchFamily="34" charset="0"/>
              </a:rPr>
              <a:t> </a:t>
            </a: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    </a:t>
            </a:r>
            <a:r>
              <a:rPr lang="id-ID" dirty="0">
                <a:latin typeface="Berlin Sans FB" pitchFamily="34" charset="0"/>
              </a:rPr>
              <a:t>9 × 3</a:t>
            </a:r>
            <a:r>
              <a:rPr lang="pt-BR" dirty="0">
                <a:latin typeface="Berlin Sans FB" pitchFamily="34" charset="0"/>
              </a:rPr>
              <a:t> = </a:t>
            </a:r>
            <a:r>
              <a:rPr lang="id-ID" dirty="0">
                <a:latin typeface="Berlin Sans FB" pitchFamily="34" charset="0"/>
              </a:rPr>
              <a:t>27</a:t>
            </a:r>
            <a:r>
              <a:rPr lang="pt-BR" dirty="0">
                <a:latin typeface="Berlin Sans FB" pitchFamily="34" charset="0"/>
              </a:rPr>
              <a:t> </a:t>
            </a:r>
            <a:endParaRPr lang="id-ID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id-ID" sz="1200" dirty="0">
                <a:latin typeface="Berlin Sans FB" pitchFamily="34" charset="0"/>
              </a:rPr>
              <a:t>Hasil perkalian 9 × 3 ditulis di bawah angka 27</a:t>
            </a:r>
            <a:endParaRPr lang="pt-BR" sz="1200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/>
              <a:t>      </a:t>
            </a:r>
          </a:p>
        </p:txBody>
      </p:sp>
      <p:sp>
        <p:nvSpPr>
          <p:cNvPr id="28" name="Google Shape;2396;p47"/>
          <p:cNvSpPr txBox="1">
            <a:spLocks/>
          </p:cNvSpPr>
          <p:nvPr/>
        </p:nvSpPr>
        <p:spPr>
          <a:xfrm>
            <a:off x="3386210" y="3096865"/>
            <a:ext cx="1896990" cy="10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3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    </a:t>
            </a:r>
            <a:r>
              <a:rPr lang="id-ID" dirty="0">
                <a:latin typeface="Berlin Sans FB" pitchFamily="34" charset="0"/>
              </a:rPr>
              <a:t>27 - 27</a:t>
            </a:r>
            <a:r>
              <a:rPr lang="pt-BR" dirty="0">
                <a:latin typeface="Berlin Sans FB" pitchFamily="34" charset="0"/>
              </a:rPr>
              <a:t> = </a:t>
            </a:r>
            <a:r>
              <a:rPr lang="id-ID" dirty="0">
                <a:latin typeface="Berlin Sans FB" pitchFamily="34" charset="0"/>
              </a:rPr>
              <a:t>0</a:t>
            </a:r>
          </a:p>
          <a:p>
            <a:pPr marL="0" indent="0">
              <a:buNone/>
            </a:pPr>
            <a:r>
              <a:rPr lang="pt-BR" dirty="0"/>
              <a:t>      </a:t>
            </a:r>
          </a:p>
        </p:txBody>
      </p:sp>
      <p:sp>
        <p:nvSpPr>
          <p:cNvPr id="29" name="Google Shape;2396;p47"/>
          <p:cNvSpPr txBox="1">
            <a:spLocks/>
          </p:cNvSpPr>
          <p:nvPr/>
        </p:nvSpPr>
        <p:spPr>
          <a:xfrm>
            <a:off x="3386210" y="3613781"/>
            <a:ext cx="1896990" cy="10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4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</a:t>
            </a:r>
            <a:r>
              <a:rPr lang="id-ID" sz="1200" dirty="0">
                <a:latin typeface="Berlin Sans FB" pitchFamily="34" charset="0"/>
              </a:rPr>
              <a:t>Turunkan angka 3</a:t>
            </a:r>
          </a:p>
          <a:p>
            <a:pPr marL="0" indent="0">
              <a:buNone/>
            </a:pPr>
            <a:r>
              <a:rPr lang="pt-BR" sz="1200" dirty="0"/>
              <a:t>      </a:t>
            </a:r>
          </a:p>
        </p:txBody>
      </p:sp>
      <p:sp>
        <p:nvSpPr>
          <p:cNvPr id="30" name="Google Shape;2396;p47"/>
          <p:cNvSpPr txBox="1">
            <a:spLocks/>
          </p:cNvSpPr>
          <p:nvPr/>
        </p:nvSpPr>
        <p:spPr>
          <a:xfrm>
            <a:off x="3386210" y="4093361"/>
            <a:ext cx="1896990" cy="10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5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</a:t>
            </a:r>
            <a:r>
              <a:rPr lang="id-ID" sz="1200" dirty="0">
                <a:latin typeface="Berlin Sans FB" pitchFamily="34" charset="0"/>
              </a:rPr>
              <a:t>     </a:t>
            </a:r>
            <a:r>
              <a:rPr lang="id-ID" dirty="0">
                <a:latin typeface="Berlin Sans FB" pitchFamily="34" charset="0"/>
              </a:rPr>
              <a:t>3 ÷ 3 = 1</a:t>
            </a:r>
          </a:p>
          <a:p>
            <a:pPr marL="0" indent="0">
              <a:buNone/>
            </a:pPr>
            <a:r>
              <a:rPr lang="pt-BR" sz="1200" dirty="0"/>
              <a:t>      </a:t>
            </a:r>
          </a:p>
        </p:txBody>
      </p:sp>
      <p:sp>
        <p:nvSpPr>
          <p:cNvPr id="31" name="Google Shape;2396;p47"/>
          <p:cNvSpPr txBox="1">
            <a:spLocks/>
          </p:cNvSpPr>
          <p:nvPr/>
        </p:nvSpPr>
        <p:spPr>
          <a:xfrm>
            <a:off x="5586162" y="1524298"/>
            <a:ext cx="1896990" cy="62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6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</a:t>
            </a:r>
            <a:r>
              <a:rPr lang="id-ID" sz="1200" dirty="0">
                <a:latin typeface="Berlin Sans FB" pitchFamily="34" charset="0"/>
              </a:rPr>
              <a:t>     </a:t>
            </a:r>
            <a:r>
              <a:rPr lang="id-ID" dirty="0">
                <a:latin typeface="Berlin Sans FB" pitchFamily="34" charset="0"/>
              </a:rPr>
              <a:t>1 × 3 = 3</a:t>
            </a:r>
          </a:p>
          <a:p>
            <a:pPr marL="0" indent="0">
              <a:buNone/>
            </a:pPr>
            <a:r>
              <a:rPr lang="pt-BR" sz="1200" dirty="0"/>
              <a:t>      </a:t>
            </a:r>
          </a:p>
        </p:txBody>
      </p:sp>
      <p:sp>
        <p:nvSpPr>
          <p:cNvPr id="32" name="Google Shape;2396;p47"/>
          <p:cNvSpPr txBox="1">
            <a:spLocks/>
          </p:cNvSpPr>
          <p:nvPr/>
        </p:nvSpPr>
        <p:spPr>
          <a:xfrm>
            <a:off x="5586162" y="2118639"/>
            <a:ext cx="1896990" cy="62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latin typeface="Berlin Sans FB" pitchFamily="34" charset="0"/>
              </a:rPr>
              <a:t>Langkah </a:t>
            </a:r>
            <a:r>
              <a:rPr lang="id-ID" dirty="0">
                <a:latin typeface="Berlin Sans FB" pitchFamily="34" charset="0"/>
              </a:rPr>
              <a:t>7</a:t>
            </a:r>
            <a:endParaRPr lang="pt-BR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itchFamily="34" charset="0"/>
              </a:rPr>
              <a:t>  </a:t>
            </a:r>
            <a:r>
              <a:rPr lang="id-ID" sz="1200" dirty="0">
                <a:latin typeface="Berlin Sans FB" pitchFamily="34" charset="0"/>
              </a:rPr>
              <a:t>     </a:t>
            </a:r>
            <a:r>
              <a:rPr lang="id-ID" dirty="0">
                <a:latin typeface="Berlin Sans FB" pitchFamily="34" charset="0"/>
              </a:rPr>
              <a:t>3 - 3 = 0</a:t>
            </a:r>
          </a:p>
          <a:p>
            <a:pPr marL="0" indent="0">
              <a:buNone/>
            </a:pPr>
            <a:r>
              <a:rPr lang="pt-BR" sz="1200" dirty="0"/>
              <a:t>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909" y="2089570"/>
            <a:ext cx="256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9300" y="3108959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57553" y="339879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Berlin Sans FB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6438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" grpId="0"/>
      <p:bldP spid="3" grpId="0"/>
      <p:bldP spid="11" grpId="0"/>
      <p:bldP spid="12" grpId="0"/>
      <p:bldP spid="13" grpId="0"/>
      <p:bldP spid="14" grpId="0"/>
      <p:bldP spid="17" grpId="0"/>
      <p:bldP spid="24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6" grpId="0"/>
      <p:bldP spid="8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5"/>
          <p:cNvSpPr txBox="1">
            <a:spLocks noGrp="1"/>
          </p:cNvSpPr>
          <p:nvPr>
            <p:ph type="title"/>
          </p:nvPr>
        </p:nvSpPr>
        <p:spPr>
          <a:xfrm>
            <a:off x="713225" y="58807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SOAL CERITA PEMBAGIAN</a:t>
            </a:r>
            <a:endParaRPr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361" y="1107440"/>
            <a:ext cx="764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Dito membeli 210 buah mangga. Dito ingin memasukkan buah mangga tersebut ke dalam 6 bungkusan dengan jumlah sama banyak untuk dijual. Berapa jumlah buah mangga dalam setiap bungkusan?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361" y="1949104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Diketahui 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44282" y="1949104"/>
            <a:ext cx="2988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Dito membeli 210 buah mangga.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4278" y="2130199"/>
            <a:ext cx="6464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Dito ingin memasukkan buah mangga tersebut ke dalam 6 bungkusan dengan jumlah sama banyak untuk dijual.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1361" y="2635948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Ditanyakan 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96683" y="2652870"/>
            <a:ext cx="4990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Berapa jumlah buah mangga dalam setiap bungkusan?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1361" y="2948406"/>
            <a:ext cx="87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Jawab :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11107" y="2974502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210 ÷ 6 =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595318" y="3444240"/>
            <a:ext cx="548442" cy="213360"/>
            <a:chOff x="1595318" y="3444240"/>
            <a:chExt cx="548442" cy="21336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1595318" y="3444240"/>
              <a:ext cx="148964" cy="213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44282" y="3444240"/>
              <a:ext cx="399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1667696" y="345037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210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69081" y="344797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74395" y="321402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65530" y="36576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18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665530" y="3934599"/>
            <a:ext cx="4782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083692" y="3758137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-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61870" y="390560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45511" y="3905605"/>
            <a:ext cx="20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69832" y="321402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53349" y="409350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30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674395" y="4352862"/>
            <a:ext cx="4782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093925" y="4151149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45511" y="432042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327670" y="2979183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35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12518" y="4458926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Jadi,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09022" y="4458926"/>
            <a:ext cx="5455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jumlah buah mangga dalam setiap bungkusan ada 35 buah. </a:t>
            </a:r>
          </a:p>
        </p:txBody>
      </p:sp>
    </p:spTree>
    <p:extLst>
      <p:ext uri="{BB962C8B-B14F-4D97-AF65-F5344CB8AC3E}">
        <p14:creationId xmlns:p14="http://schemas.microsoft.com/office/powerpoint/2010/main" val="14494732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" grpId="0"/>
      <p:bldP spid="5" grpId="0"/>
      <p:bldP spid="15" grpId="0"/>
      <p:bldP spid="18" grpId="0"/>
      <p:bldP spid="20" grpId="0"/>
      <p:bldP spid="22" grpId="0"/>
      <p:bldP spid="25" grpId="0"/>
      <p:bldP spid="35" grpId="0"/>
      <p:bldP spid="43" grpId="0"/>
      <p:bldP spid="45" grpId="0"/>
      <p:bldP spid="46" grpId="0"/>
      <p:bldP spid="49" grpId="0"/>
      <p:bldP spid="50" grpId="0"/>
      <p:bldP spid="51" grpId="0"/>
      <p:bldP spid="52" grpId="0"/>
      <p:bldP spid="53" grpId="0"/>
      <p:bldP spid="56" grpId="0"/>
      <p:bldP spid="54" grpId="0"/>
      <p:bldP spid="57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5"/>
          <p:cNvSpPr txBox="1">
            <a:spLocks noGrp="1"/>
          </p:cNvSpPr>
          <p:nvPr>
            <p:ph type="title"/>
          </p:nvPr>
        </p:nvSpPr>
        <p:spPr>
          <a:xfrm>
            <a:off x="713225" y="58807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TUGAS</a:t>
            </a:r>
            <a:endParaRPr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800" y="1239520"/>
            <a:ext cx="680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800" dirty="0">
                <a:solidFill>
                  <a:schemeClr val="tx1"/>
                </a:solidFill>
                <a:latin typeface="Berlin Sans FB" pitchFamily="34" charset="0"/>
              </a:rPr>
              <a:t>Selesaikanlah pembagian di bawah ini menggunakan cara bersusun!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5165" y="1776511"/>
            <a:ext cx="68773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sz="2000" dirty="0">
                <a:latin typeface="Berlin Sans FB" pitchFamily="34" charset="0"/>
              </a:rPr>
              <a:t>84 ÷ 3 = ...</a:t>
            </a:r>
          </a:p>
          <a:p>
            <a:pPr marL="342900" indent="-342900">
              <a:buAutoNum type="arabicPeriod"/>
            </a:pPr>
            <a:r>
              <a:rPr lang="id-ID" sz="2000" dirty="0">
                <a:latin typeface="Berlin Sans FB" pitchFamily="34" charset="0"/>
              </a:rPr>
              <a:t>75 ÷ 3 = ...</a:t>
            </a:r>
          </a:p>
          <a:p>
            <a:pPr marL="342900" indent="-342900">
              <a:buAutoNum type="arabicPeriod"/>
            </a:pPr>
            <a:r>
              <a:rPr lang="id-ID" sz="2000" dirty="0">
                <a:latin typeface="Berlin Sans FB" pitchFamily="34" charset="0"/>
              </a:rPr>
              <a:t>216 ÷ 6 = ...</a:t>
            </a:r>
          </a:p>
          <a:p>
            <a:pPr marL="342900" indent="-342900">
              <a:buAutoNum type="arabicPeriod"/>
            </a:pPr>
            <a:r>
              <a:rPr lang="id-ID" sz="2000" dirty="0">
                <a:latin typeface="Berlin Sans FB" pitchFamily="34" charset="0"/>
              </a:rPr>
              <a:t>450 ÷ 3 = ...</a:t>
            </a:r>
          </a:p>
          <a:p>
            <a:pPr marL="342900" indent="-342900">
              <a:buAutoNum type="arabicPeriod"/>
            </a:pPr>
            <a:r>
              <a:rPr lang="id-ID" sz="2000" dirty="0">
                <a:latin typeface="Berlin Sans FB" pitchFamily="34" charset="0"/>
              </a:rPr>
              <a:t>Bu Risma membawa 240 pensil warna yang akan dibagikan kepada murid-muridnya. Jika setiap anak mendapat 5 pensil warna, berapakah jumlah murid Bu Risma?</a:t>
            </a:r>
          </a:p>
        </p:txBody>
      </p:sp>
    </p:spTree>
    <p:extLst>
      <p:ext uri="{BB962C8B-B14F-4D97-AF65-F5344CB8AC3E}">
        <p14:creationId xmlns:p14="http://schemas.microsoft.com/office/powerpoint/2010/main" val="37465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irtual Campaign by Slidesgo">
  <a:themeElements>
    <a:clrScheme name="Simple Light">
      <a:dk1>
        <a:srgbClr val="00004D"/>
      </a:dk1>
      <a:lt1>
        <a:srgbClr val="FFFFFF"/>
      </a:lt1>
      <a:dk2>
        <a:srgbClr val="FFEFE1"/>
      </a:dk2>
      <a:lt2>
        <a:srgbClr val="FFEFE1"/>
      </a:lt2>
      <a:accent1>
        <a:srgbClr val="FAEA00"/>
      </a:accent1>
      <a:accent2>
        <a:srgbClr val="00B181"/>
      </a:accent2>
      <a:accent3>
        <a:srgbClr val="00004D"/>
      </a:accent3>
      <a:accent4>
        <a:srgbClr val="00B9FF"/>
      </a:accent4>
      <a:accent5>
        <a:srgbClr val="FF7AA1"/>
      </a:accent5>
      <a:accent6>
        <a:srgbClr val="FF6A00"/>
      </a:accent6>
      <a:hlink>
        <a:srgbClr val="0000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518</Words>
  <Application>Microsoft Office PowerPoint</Application>
  <PresentationFormat>On-screen Show (16:9)</PresentationFormat>
  <Paragraphs>149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Abel</vt:lpstr>
      <vt:lpstr>Wingdings</vt:lpstr>
      <vt:lpstr>Teko</vt:lpstr>
      <vt:lpstr>Baloo 2</vt:lpstr>
      <vt:lpstr>Concert One</vt:lpstr>
      <vt:lpstr>Arial</vt:lpstr>
      <vt:lpstr>Berlin Sans FB</vt:lpstr>
      <vt:lpstr>Virtual Campaign by Slidesgo</vt:lpstr>
      <vt:lpstr>PEMBAGIAN</vt:lpstr>
      <vt:lpstr>PEMBAGIAN</vt:lpstr>
      <vt:lpstr>PERHATIKAN!</vt:lpstr>
      <vt:lpstr>Pembagian dengan Cara Pengurangan Berulang</vt:lpstr>
      <vt:lpstr>PEMBAGIAN DENGAN CARA BERSUSUN</vt:lpstr>
      <vt:lpstr>PEMBAGIAN DENGAN CARA BERSUSUN</vt:lpstr>
      <vt:lpstr>PEMBAGIAN DENGAN CARA BERSUSUN</vt:lpstr>
      <vt:lpstr>SOAL CERITA PEMBAGIAN</vt:lpstr>
      <vt:lpstr>TUGAS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PEMBAGIAN</dc:title>
  <dc:creator>ACER</dc:creator>
  <cp:lastModifiedBy>Elena Mahanani</cp:lastModifiedBy>
  <cp:revision>26</cp:revision>
  <dcterms:modified xsi:type="dcterms:W3CDTF">2020-11-20T01:19:03Z</dcterms:modified>
</cp:coreProperties>
</file>