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66" autoAdjust="0"/>
    <p:restoredTop sz="94660"/>
  </p:normalViewPr>
  <p:slideViewPr>
    <p:cSldViewPr>
      <p:cViewPr>
        <p:scale>
          <a:sx n="60" d="100"/>
          <a:sy n="60" d="100"/>
        </p:scale>
        <p:origin x="-182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830F-64C6-4B8A-91F9-4C68BB4128CB}" type="datetimeFigureOut">
              <a:rPr lang="id-ID" smtClean="0"/>
              <a:pPr/>
              <a:t>29/03/2019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A0A6-37C2-4131-BDC0-E6415A6F442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802" y="5429264"/>
            <a:ext cx="6072198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Memperkuat Komitmen</a:t>
            </a:r>
            <a:br>
              <a:rPr lang="id-I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</a:br>
            <a:r>
              <a:rPr lang="id-I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Kebangsaan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29264"/>
            <a:ext cx="3071834" cy="9286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id-I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 6</a:t>
            </a:r>
            <a:endParaRPr lang="id-ID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s_09e40\Downloads\cinta tanah 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83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s_09e40\Downloads\teno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764607" cy="386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</a:p>
          <a:p>
            <a:pPr>
              <a:buNone/>
            </a:pPr>
            <a:endParaRPr lang="id-ID" dirty="0"/>
          </a:p>
          <a:p>
            <a:pPr algn="ctr">
              <a:buNone/>
            </a:pPr>
            <a:r>
              <a:rPr lang="id-ID" dirty="0" smtClean="0"/>
              <a:t>	</a:t>
            </a:r>
            <a:r>
              <a:rPr lang="id-ID" dirty="0" smtClean="0">
                <a:latin typeface="Berlin Sans FB" pitchFamily="34" charset="0"/>
              </a:rPr>
              <a:t>“sikap dan perilaku dalam melakukan usaha </a:t>
            </a:r>
            <a:r>
              <a:rPr lang="id-ID" dirty="0">
                <a:latin typeface="Berlin Sans FB" pitchFamily="34" charset="0"/>
              </a:rPr>
              <a:t>untuk mewujudkan harapan dan cita-cita dengan </a:t>
            </a:r>
            <a:r>
              <a:rPr lang="id-ID" dirty="0" smtClean="0">
                <a:latin typeface="Berlin Sans FB" pitchFamily="34" charset="0"/>
              </a:rPr>
              <a:t>sungguh-sungguh”</a:t>
            </a:r>
            <a:endParaRPr lang="id-ID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/>
          <a:lstStyle/>
          <a:p>
            <a:pPr algn="ctr">
              <a:buNone/>
            </a:pPr>
            <a:r>
              <a:rPr lang="id-ID" dirty="0" smtClean="0">
                <a:latin typeface="Futura Md BT" pitchFamily="34" charset="0"/>
              </a:rPr>
              <a:t>	Seseorang yang </a:t>
            </a:r>
            <a:r>
              <a:rPr lang="id-ID" dirty="0">
                <a:latin typeface="Futura Md BT" pitchFamily="34" charset="0"/>
              </a:rPr>
              <a:t>memiliki komitmen terhadap bangsa </a:t>
            </a:r>
          </a:p>
          <a:p>
            <a:pPr>
              <a:buNone/>
            </a:pPr>
            <a:endParaRPr lang="id-ID" dirty="0" smtClean="0">
              <a:latin typeface="Futura Md BT" pitchFamily="34" charset="0"/>
            </a:endParaRPr>
          </a:p>
          <a:p>
            <a:pPr>
              <a:buNone/>
            </a:pPr>
            <a:endParaRPr lang="id-ID" dirty="0" smtClean="0">
              <a:latin typeface="Futura Md BT" pitchFamily="34" charset="0"/>
            </a:endParaRPr>
          </a:p>
          <a:p>
            <a:pPr algn="ctr">
              <a:buNone/>
            </a:pPr>
            <a:endParaRPr lang="id-ID" dirty="0" smtClean="0">
              <a:latin typeface="Futura Md BT" pitchFamily="34" charset="0"/>
            </a:endParaRPr>
          </a:p>
          <a:p>
            <a:pPr>
              <a:buNone/>
            </a:pPr>
            <a:r>
              <a:rPr lang="id-ID" dirty="0" smtClean="0">
                <a:latin typeface="Futura Md BT" pitchFamily="34" charset="0"/>
              </a:rPr>
              <a:t>	</a:t>
            </a:r>
            <a:endParaRPr lang="id-ID" dirty="0">
              <a:latin typeface="Futura Md BT" pitchFamily="34" charset="0"/>
            </a:endParaRPr>
          </a:p>
        </p:txBody>
      </p:sp>
      <p:pic>
        <p:nvPicPr>
          <p:cNvPr id="4" name="Picture 3" descr="C:\Users\s_09e40\Downloads\bertanya-gif-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357562"/>
            <a:ext cx="857256" cy="136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dirty="0" smtClean="0">
                <a:latin typeface="Futura Md BT" pitchFamily="34" charset="0"/>
              </a:rPr>
              <a:t>“orang yang akan mendahulukan </a:t>
            </a:r>
            <a:r>
              <a:rPr lang="it-IT" dirty="0" smtClean="0">
                <a:latin typeface="Futura Md BT" pitchFamily="34" charset="0"/>
              </a:rPr>
              <a:t>kepentingan bangsa dan negara di atas kepentingan pribadi dan golongan</a:t>
            </a:r>
            <a:r>
              <a:rPr lang="id-ID" dirty="0" smtClean="0">
                <a:latin typeface="Futura Md BT" pitchFamily="34" charset="0"/>
              </a:rPr>
              <a:t>”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b="1" dirty="0" smtClean="0">
                <a:latin typeface="Aharoni" pitchFamily="2" charset="-79"/>
                <a:cs typeface="Aharoni" pitchFamily="2" charset="-79"/>
              </a:rPr>
              <a:t>Para pendiri negara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7" name="Picture 3" descr="C:\Users\RGSMP 03\Downloads\karno dan asia pasif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9166"/>
            <a:ext cx="5000660" cy="603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RGSMP 03\Downloads\1200px-VP_Hat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800"/>
            <a:ext cx="5214974" cy="643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endParaRPr lang="id-ID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id-ID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id-ID" sz="4800" dirty="0" smtClean="0">
                <a:latin typeface="Aharoni" pitchFamily="2" charset="-79"/>
                <a:cs typeface="Aharoni" pitchFamily="2" charset="-79"/>
              </a:rPr>
              <a:t>CARILAH INFORMASI </a:t>
            </a:r>
          </a:p>
          <a:p>
            <a:pPr algn="ctr">
              <a:buNone/>
            </a:pPr>
            <a:r>
              <a:rPr lang="id-ID" sz="4800" dirty="0" smtClean="0">
                <a:latin typeface="Aharoni" pitchFamily="2" charset="-79"/>
                <a:cs typeface="Aharoni" pitchFamily="2" charset="-79"/>
              </a:rPr>
              <a:t>SEBANYAK-BANYAKNYA</a:t>
            </a:r>
          </a:p>
          <a:p>
            <a:pPr algn="ctr">
              <a:buNone/>
            </a:pPr>
            <a:r>
              <a:rPr lang="id-ID" dirty="0" smtClean="0">
                <a:latin typeface="Aharoni" pitchFamily="2" charset="-79"/>
                <a:cs typeface="Aharoni" pitchFamily="2" charset="-79"/>
              </a:rPr>
              <a:t> 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sz="9600" dirty="0" smtClean="0">
                <a:latin typeface="Gill Sans Ultra Bold Condensed" pitchFamily="34" charset="0"/>
              </a:rPr>
              <a:t>TERIMAKASIH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n-NO" b="1" dirty="0" smtClean="0"/>
              <a:t>Semangat </a:t>
            </a:r>
            <a:r>
              <a:rPr lang="nn-NO" b="1" dirty="0"/>
              <a:t>dan Komitmen Kebangsaan Pendiri </a:t>
            </a:r>
            <a:r>
              <a:rPr lang="nn-NO" b="1" dirty="0" smtClean="0"/>
              <a:t>Negara</a:t>
            </a:r>
            <a:endParaRPr lang="id-ID" b="1" dirty="0" smtClean="0"/>
          </a:p>
          <a:p>
            <a:pPr marL="514350" indent="-514350">
              <a:buNone/>
            </a:pPr>
            <a:endParaRPr lang="id-ID" b="1" dirty="0" smtClean="0"/>
          </a:p>
          <a:p>
            <a:pPr marL="514350" indent="-514350">
              <a:buNone/>
            </a:pPr>
            <a:endParaRPr lang="id-ID" b="1" dirty="0"/>
          </a:p>
          <a:p>
            <a:pPr marL="514350" indent="-514350">
              <a:buNone/>
            </a:pPr>
            <a:endParaRPr lang="id-ID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4" name="Picture 2" descr="C:\Users\s_09e40\Downloads\kewarganegara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28596" y="214290"/>
            <a:ext cx="8286808" cy="85725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400" dirty="0" smtClean="0"/>
              <a:t>Apa Arti Indonesia Bagimu ?</a:t>
            </a:r>
            <a:endParaRPr lang="id-ID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es-ES" dirty="0" smtClean="0">
                <a:latin typeface="Berlin Sans FB Demi" pitchFamily="34" charset="0"/>
              </a:rPr>
              <a:t>Indonesia </a:t>
            </a:r>
            <a:r>
              <a:rPr lang="es-ES" dirty="0" err="1" smtClean="0">
                <a:latin typeface="Berlin Sans FB Demi" pitchFamily="34" charset="0"/>
              </a:rPr>
              <a:t>berasal</a:t>
            </a:r>
            <a:r>
              <a:rPr lang="es-ES" dirty="0" smtClean="0">
                <a:latin typeface="Berlin Sans FB Demi" pitchFamily="34" charset="0"/>
              </a:rPr>
              <a:t> </a:t>
            </a:r>
            <a:r>
              <a:rPr lang="es-ES" dirty="0" err="1" smtClean="0">
                <a:latin typeface="Berlin Sans FB Demi" pitchFamily="34" charset="0"/>
              </a:rPr>
              <a:t>dari</a:t>
            </a:r>
            <a:r>
              <a:rPr lang="es-ES" dirty="0" smtClean="0">
                <a:latin typeface="Berlin Sans FB Demi" pitchFamily="34" charset="0"/>
              </a:rPr>
              <a:t> </a:t>
            </a:r>
            <a:r>
              <a:rPr lang="es-ES" dirty="0" err="1" smtClean="0">
                <a:latin typeface="Berlin Sans FB Demi" pitchFamily="34" charset="0"/>
              </a:rPr>
              <a:t>bahasa</a:t>
            </a:r>
            <a:r>
              <a:rPr lang="es-ES" dirty="0" smtClean="0">
                <a:latin typeface="Berlin Sans FB Demi" pitchFamily="34" charset="0"/>
              </a:rPr>
              <a:t> </a:t>
            </a:r>
            <a:r>
              <a:rPr lang="id-ID" dirty="0" err="1">
                <a:latin typeface="Berlin Sans FB Demi" pitchFamily="34" charset="0"/>
              </a:rPr>
              <a:t>L</a:t>
            </a:r>
            <a:r>
              <a:rPr lang="es-ES" dirty="0" err="1" smtClean="0">
                <a:latin typeface="Berlin Sans FB Demi" pitchFamily="34" charset="0"/>
              </a:rPr>
              <a:t>atin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id-ID" dirty="0" smtClean="0"/>
          </a:p>
          <a:p>
            <a:pPr lvl="0"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214413" y="1714488"/>
            <a:ext cx="6677073" cy="1357322"/>
            <a:chOff x="-142876" y="196561"/>
            <a:chExt cx="6193184" cy="961746"/>
          </a:xfrm>
        </p:grpSpPr>
        <p:sp>
          <p:nvSpPr>
            <p:cNvPr id="5" name="Rounded Rectangle 4"/>
            <p:cNvSpPr/>
            <p:nvPr/>
          </p:nvSpPr>
          <p:spPr>
            <a:xfrm>
              <a:off x="-142876" y="196561"/>
              <a:ext cx="609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sz="6600" dirty="0" err="1" smtClean="0">
                  <a:latin typeface="Impact" pitchFamily="34" charset="0"/>
                </a:rPr>
                <a:t>Indus</a:t>
              </a:r>
              <a:r>
                <a:rPr lang="es-ES" sz="6600" dirty="0" smtClean="0">
                  <a:latin typeface="Impact" pitchFamily="34" charset="0"/>
                </a:rPr>
                <a:t> </a:t>
              </a:r>
              <a:r>
                <a:rPr lang="id-ID" sz="6600" dirty="0" smtClean="0">
                  <a:latin typeface="Impact" pitchFamily="34" charset="0"/>
                </a:rPr>
                <a:t> = </a:t>
              </a:r>
              <a:r>
                <a:rPr lang="es-ES" sz="6600" dirty="0" smtClean="0">
                  <a:latin typeface="Impact" pitchFamily="34" charset="0"/>
                </a:rPr>
                <a:t>India </a:t>
              </a:r>
              <a:endParaRPr lang="id-ID" sz="6600" dirty="0" smtClean="0">
                <a:latin typeface="Impact" pitchFamily="34" charset="0"/>
              </a:endParaRPr>
            </a:p>
            <a:p>
              <a:endParaRPr lang="id-ID" dirty="0">
                <a:latin typeface="Impact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45692" y="313691"/>
              <a:ext cx="6004616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3900" kern="1200">
                <a:latin typeface="Impact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4414" y="3143248"/>
            <a:ext cx="6572296" cy="1428760"/>
            <a:chOff x="0" y="2032000"/>
            <a:chExt cx="6096000" cy="936000"/>
          </a:xfrm>
        </p:grpSpPr>
        <p:sp>
          <p:nvSpPr>
            <p:cNvPr id="8" name="Rounded Rectangle 7"/>
            <p:cNvSpPr/>
            <p:nvPr/>
          </p:nvSpPr>
          <p:spPr>
            <a:xfrm>
              <a:off x="0" y="2032000"/>
              <a:ext cx="609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sz="5400" dirty="0" err="1" smtClean="0">
                  <a:latin typeface="Impact" pitchFamily="34" charset="0"/>
                </a:rPr>
                <a:t>nesos</a:t>
              </a:r>
              <a:r>
                <a:rPr lang="es-ES" sz="5400" dirty="0" smtClean="0">
                  <a:latin typeface="Impact" pitchFamily="34" charset="0"/>
                </a:rPr>
                <a:t> </a:t>
              </a:r>
              <a:r>
                <a:rPr lang="id-ID" sz="5400" dirty="0">
                  <a:latin typeface="Impact" pitchFamily="34" charset="0"/>
                </a:rPr>
                <a:t> </a:t>
              </a:r>
              <a:r>
                <a:rPr lang="id-ID" sz="5400" dirty="0" smtClean="0">
                  <a:latin typeface="Impact" pitchFamily="34" charset="0"/>
                </a:rPr>
                <a:t>  = pulau-pulau</a:t>
              </a:r>
            </a:p>
            <a:p>
              <a:endParaRPr lang="id-ID" dirty="0">
                <a:latin typeface="Impact" pitchFamily="34" charset="0"/>
              </a:endParaRPr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45692" y="2077692"/>
              <a:ext cx="6004616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3900" kern="1200">
                <a:latin typeface="Impact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Sebutan Indonesia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Pada Masa Kerajaan = </a:t>
            </a:r>
            <a:r>
              <a:rPr lang="id-ID" sz="6600" b="1" dirty="0" smtClean="0"/>
              <a:t>Nusantara</a:t>
            </a:r>
            <a:r>
              <a:rPr lang="id-ID" dirty="0" smtClean="0"/>
              <a:t>	</a:t>
            </a:r>
          </a:p>
          <a:p>
            <a:pPr>
              <a:buNone/>
            </a:pPr>
            <a:r>
              <a:rPr lang="id-ID" dirty="0" smtClean="0"/>
              <a:t>Masa penjajahan Belanda = </a:t>
            </a:r>
            <a:r>
              <a:rPr lang="id-ID" sz="4000" b="1" dirty="0" smtClean="0"/>
              <a:t>Hindia Belanda</a:t>
            </a:r>
          </a:p>
          <a:p>
            <a:pPr algn="ctr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3074" name="Picture 2" descr="C:\Users\s_09e40\Downloads\efa7982593307f36e8e59c8c932933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474" y="1339809"/>
            <a:ext cx="8659244" cy="48752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1857364"/>
            <a:ext cx="5429288" cy="185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d-ID" sz="3600" dirty="0" smtClean="0">
                <a:solidFill>
                  <a:schemeClr val="tx1"/>
                </a:solidFill>
              </a:rPr>
              <a:t>sarjana BI pertama yang menggunakan nama Indonesia</a:t>
            </a:r>
            <a:endParaRPr lang="id-ID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Berlin Sans FB Demi" pitchFamily="34" charset="0"/>
              </a:rPr>
              <a:t>cikal bakal negara Indonesia ???</a:t>
            </a:r>
            <a:endParaRPr lang="id-ID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C:\Users\s_09e40\Downloads\61b8fb5be0d59b44bd698d6d6026b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357298"/>
            <a:ext cx="914406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5122" name="Picture 2" descr="C:\Users\s_09e40\Downloads\img_20150119191027_54bcf433243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4500594" cy="601415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715008" y="2000240"/>
            <a:ext cx="2643206" cy="26432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SUMPAH PALAPA</a:t>
            </a:r>
            <a:endParaRPr lang="id-ID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3600" dirty="0" smtClean="0"/>
              <a:t>Sebelum kita melanjutkan materi....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sz="4400" b="1" dirty="0" smtClean="0">
                <a:latin typeface="Berlin Sans FB Demi" pitchFamily="34" charset="0"/>
              </a:rPr>
              <a:t>Komitmen </a:t>
            </a:r>
            <a:r>
              <a:rPr lang="id-ID" dirty="0" smtClean="0"/>
              <a:t> 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6147" name="Picture 3" descr="C:\Users\s_09e40\Downloads\bertanya-gif-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357430"/>
            <a:ext cx="17907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73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Memperkuat Komitmen Kebangsaan</vt:lpstr>
      <vt:lpstr>Slide 2</vt:lpstr>
      <vt:lpstr>Slide 3</vt:lpstr>
      <vt:lpstr> Indonesia berasal dari bahasa Latin </vt:lpstr>
      <vt:lpstr>Sebutan Indonesia </vt:lpstr>
      <vt:lpstr>Slide 6</vt:lpstr>
      <vt:lpstr>cikal bakal negara Indonesia ???</vt:lpstr>
      <vt:lpstr>Slide 8</vt:lpstr>
      <vt:lpstr>Slide 9</vt:lpstr>
      <vt:lpstr>Slide 10</vt:lpstr>
      <vt:lpstr>Slide 11</vt:lpstr>
      <vt:lpstr>Slide 12</vt:lpstr>
      <vt:lpstr>Slide 13</vt:lpstr>
      <vt:lpstr>Contohnya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Memperkuat Komitmen Kebangsaan</dc:title>
  <dc:creator>s_09e40</dc:creator>
  <cp:lastModifiedBy>RGSMP 03</cp:lastModifiedBy>
  <cp:revision>15</cp:revision>
  <dcterms:created xsi:type="dcterms:W3CDTF">2019-03-23T01:13:37Z</dcterms:created>
  <dcterms:modified xsi:type="dcterms:W3CDTF">2019-03-29T03:54:41Z</dcterms:modified>
</cp:coreProperties>
</file>