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82" r:id="rId4"/>
    <p:sldId id="283" r:id="rId5"/>
    <p:sldId id="257" r:id="rId6"/>
    <p:sldId id="258" r:id="rId7"/>
    <p:sldId id="256" r:id="rId8"/>
    <p:sldId id="268" r:id="rId9"/>
    <p:sldId id="260" r:id="rId10"/>
    <p:sldId id="261" r:id="rId11"/>
    <p:sldId id="262" r:id="rId12"/>
    <p:sldId id="264" r:id="rId13"/>
    <p:sldId id="265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84" r:id="rId22"/>
    <p:sldId id="285" r:id="rId23"/>
    <p:sldId id="277" r:id="rId24"/>
    <p:sldId id="279" r:id="rId25"/>
    <p:sldId id="286" r:id="rId26"/>
    <p:sldId id="287" r:id="rId27"/>
    <p:sldId id="280" r:id="rId28"/>
    <p:sldId id="288" r:id="rId29"/>
    <p:sldId id="291" r:id="rId30"/>
    <p:sldId id="292" r:id="rId31"/>
    <p:sldId id="289" r:id="rId32"/>
    <p:sldId id="293" r:id="rId33"/>
    <p:sldId id="295" r:id="rId34"/>
    <p:sldId id="297" r:id="rId35"/>
    <p:sldId id="3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31975-CAA0-49C0-AD23-74B904907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C3C163-D7A1-40EF-B928-DD0CE4AC0B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B5401-9FB7-4B41-85C9-5E00DE42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6EC60-6E96-4D9F-9B19-C8BB322A520E}" type="datetimeFigureOut">
              <a:rPr lang="en-ID" smtClean="0"/>
              <a:t>02/09/2021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9CBFC-2552-42B8-989E-147151B94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76B3C-10DB-46E6-B9FB-97B198D99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88FD-4439-4EF6-B2EB-C166E257C43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125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26DA2-AD58-4FA5-AA11-FAA7D68EA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7FC26-F5A4-4625-A71C-4268C8373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1D1BA-195A-4FB1-ACC1-DDFC6904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6EC60-6E96-4D9F-9B19-C8BB322A520E}" type="datetimeFigureOut">
              <a:rPr lang="en-ID" smtClean="0"/>
              <a:t>02/09/2021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210F3-2C91-4090-ABD0-F8FA18F2E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14893-6A8D-4A7E-BF00-FB35DD14E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88FD-4439-4EF6-B2EB-C166E257C43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347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A58C28-C9FC-4B8F-90A5-226FF49FA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02671D-44BE-4E8A-B578-02FA14DC3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67BD0-3905-471C-A2C8-D9C7C2409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6EC60-6E96-4D9F-9B19-C8BB322A520E}" type="datetimeFigureOut">
              <a:rPr lang="en-ID" smtClean="0"/>
              <a:t>02/09/2021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E4D37-C190-41A3-8EE6-A37060E18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2991A-33FE-4D37-9D2E-3F75718A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88FD-4439-4EF6-B2EB-C166E257C43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7594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2C538-BEB6-4594-824A-1D8E77E83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19F62-845E-4324-8EF0-F8A3D2E34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13178-AC4B-4F0B-B4B1-E13FE8554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6EC60-6E96-4D9F-9B19-C8BB322A520E}" type="datetimeFigureOut">
              <a:rPr lang="en-ID" smtClean="0"/>
              <a:t>02/09/2021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AAB3D-122D-4B5B-B85D-F25D80D5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E63BE-6FE9-4B51-9D8E-1B8F386A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88FD-4439-4EF6-B2EB-C166E257C43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4171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422D0-87D9-4936-A6FC-69005954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BCEA4-43AA-4BC9-A3F6-E3A245972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D2E1B-BDD3-4730-B8B4-1CAEECBD4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6EC60-6E96-4D9F-9B19-C8BB322A520E}" type="datetimeFigureOut">
              <a:rPr lang="en-ID" smtClean="0"/>
              <a:t>02/09/2021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A3B58-5C7D-4DB7-8684-A6E53048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D2D86-EC9F-4BF2-A17D-FD2221738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88FD-4439-4EF6-B2EB-C166E257C43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309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42BA6-70A0-497D-93B2-8023A545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E5355-1D5E-45A4-A021-605136F35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3D924-E85C-4DC5-A1AF-2DF2416E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7645F-B50E-468E-B51B-EF3A1C775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6EC60-6E96-4D9F-9B19-C8BB322A520E}" type="datetimeFigureOut">
              <a:rPr lang="en-ID" smtClean="0"/>
              <a:t>02/09/2021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90C8A-1AA3-465E-B722-19567F32B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F8324-E0FC-4943-96FF-342D5AA8E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88FD-4439-4EF6-B2EB-C166E257C43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534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7BFEE-D712-4A63-8CA8-2757B613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FA39A-3CBC-45BF-B6C2-29661F799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B9E1D-D1B2-4A35-9A24-3B3C43D2F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E8B1FA-7F3B-4F88-8C50-7A27ABB60C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D7C700-CE39-4F47-9F56-6D8A76CE59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50CAF-7540-496C-93E3-1430CAC1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6EC60-6E96-4D9F-9B19-C8BB322A520E}" type="datetimeFigureOut">
              <a:rPr lang="en-ID" smtClean="0"/>
              <a:t>02/09/2021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0058D5-FD86-4A68-9458-950451FC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DE0A86-9E85-47D7-A8E8-BF69C5870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88FD-4439-4EF6-B2EB-C166E257C43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108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F82A4-64EB-4122-83E8-FE400CCF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C21F91-BACE-4B32-ACFA-1F63E89F3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6EC60-6E96-4D9F-9B19-C8BB322A520E}" type="datetimeFigureOut">
              <a:rPr lang="en-ID" smtClean="0"/>
              <a:t>02/09/2021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895626-410C-4806-817B-DFD384F9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F444C-2ED7-4B22-AA7B-C12B2958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88FD-4439-4EF6-B2EB-C166E257C43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13222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E1667C-E223-438D-897E-1645E1224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6EC60-6E96-4D9F-9B19-C8BB322A520E}" type="datetimeFigureOut">
              <a:rPr lang="en-ID" smtClean="0"/>
              <a:t>02/09/2021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D3AD55-4E05-48F9-B1EF-E1C10F72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29554-C659-4B74-9A46-A77016E0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88FD-4439-4EF6-B2EB-C166E257C43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4071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38D0E-8A09-4009-8AF5-04B3123B5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A7CA9-9470-4BF6-9631-ED8071076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7334B-0E0C-4B5B-BDDF-647EFF676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DCEC1-F8E9-4670-BD97-56A0CB71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6EC60-6E96-4D9F-9B19-C8BB322A520E}" type="datetimeFigureOut">
              <a:rPr lang="en-ID" smtClean="0"/>
              <a:t>02/09/2021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C5388-ACF4-430A-9292-6077F0C08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79C0E-0009-4346-AACC-7391F8AA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88FD-4439-4EF6-B2EB-C166E257C43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4778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500B-7F05-47B2-8C01-913A074C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3FEE2F-F97D-441F-9205-EFF738B55E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847D2-D83F-4678-BF0D-385FB008E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FD4AF-3EE1-40EF-87C0-73F828D50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6EC60-6E96-4D9F-9B19-C8BB322A520E}" type="datetimeFigureOut">
              <a:rPr lang="en-ID" smtClean="0"/>
              <a:t>02/09/2021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79C86-3FEA-434C-80E7-70AEDFD3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5DA5D-6837-4008-8CB9-EF86CB13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88FD-4439-4EF6-B2EB-C166E257C43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44321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A5BF5B-0DB7-4A4C-B3A7-C35609E4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69A0-632E-4927-BE18-628DFD902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AC846-F720-4EDF-9639-43164423E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6EC60-6E96-4D9F-9B19-C8BB322A520E}" type="datetimeFigureOut">
              <a:rPr lang="en-ID" smtClean="0"/>
              <a:t>02/09/2021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6BAF5-41D1-4B91-BE02-6CE13F3A1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36631-A5ED-4BD3-9AA1-8B6DBEDBC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588FD-4439-4EF6-B2EB-C166E257C43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165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4B9B-EA20-4368-A14E-7DABBDAD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9AEB6F-55F5-48A7-B62C-C88109102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t="8144" r="3907" b="6774"/>
          <a:stretch/>
        </p:blipFill>
        <p:spPr>
          <a:xfrm>
            <a:off x="0" y="0"/>
            <a:ext cx="12200373" cy="6858000"/>
          </a:xfrm>
        </p:spPr>
      </p:pic>
    </p:spTree>
    <p:extLst>
      <p:ext uri="{BB962C8B-B14F-4D97-AF65-F5344CB8AC3E}">
        <p14:creationId xmlns:p14="http://schemas.microsoft.com/office/powerpoint/2010/main" val="459460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92E06-85F9-4782-A0D0-22333712D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21E6A-A184-4B08-8CD6-4A3EED45A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7E132-C841-4342-9250-2B6FC8F7B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895" r="40378" b="23502"/>
          <a:stretch/>
        </p:blipFill>
        <p:spPr>
          <a:xfrm>
            <a:off x="0" y="0"/>
            <a:ext cx="12192000" cy="68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20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95C58-3AE4-454E-8EBB-A56ED4C4E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BAA0FB-D740-4758-9CD1-7ABC84903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3165" r="40378" b="23232"/>
          <a:stretch/>
        </p:blipFill>
        <p:spPr>
          <a:xfrm>
            <a:off x="0" y="0"/>
            <a:ext cx="12192000" cy="682477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8C1056-0A9E-43D8-90FB-033E7CAC4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96"/>
          <a:stretch/>
        </p:blipFill>
        <p:spPr>
          <a:xfrm>
            <a:off x="2382116" y="4904437"/>
            <a:ext cx="6762750" cy="1323181"/>
          </a:xfrm>
        </p:spPr>
      </p:pic>
    </p:spTree>
    <p:extLst>
      <p:ext uri="{BB962C8B-B14F-4D97-AF65-F5344CB8AC3E}">
        <p14:creationId xmlns:p14="http://schemas.microsoft.com/office/powerpoint/2010/main" val="21104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84F12-5C7E-4102-9CEE-E012AF8CA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4334DF-242E-44F4-A844-5B46C5C18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99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BBDD06-C5A2-47F5-833B-2988AD753D7A}"/>
              </a:ext>
            </a:extLst>
          </p:cNvPr>
          <p:cNvSpPr/>
          <p:nvPr/>
        </p:nvSpPr>
        <p:spPr>
          <a:xfrm>
            <a:off x="319517" y="196426"/>
            <a:ext cx="2482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bg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APA ITU</a:t>
            </a:r>
            <a:endParaRPr lang="en-US" sz="5400" b="1" cap="none" spc="0" dirty="0">
              <a:ln w="12700">
                <a:solidFill>
                  <a:schemeClr val="bg1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0AFAD6-788E-4784-98F7-FDF4DC37FFB1}"/>
              </a:ext>
            </a:extLst>
          </p:cNvPr>
          <p:cNvSpPr/>
          <p:nvPr/>
        </p:nvSpPr>
        <p:spPr>
          <a:xfrm>
            <a:off x="5966692" y="4886207"/>
            <a:ext cx="63361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Aturan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mengatur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kehidupan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masyarakat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digunakan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mengendalikan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tingkah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laku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manusia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masyarakat</a:t>
            </a:r>
            <a:r>
              <a:rPr lang="en-ID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958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1AC7-C558-4F7A-A615-3FB0F6D07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6BB28-B2F9-466F-8A8F-8A6BDA45A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33033-3A40-46DB-8B6A-4CF3C8C5D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22761" r="40303" b="23232"/>
          <a:stretch/>
        </p:blipFill>
        <p:spPr>
          <a:xfrm>
            <a:off x="0" y="0"/>
            <a:ext cx="12192000" cy="68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9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478A2-5E18-4259-B899-0EAB2EAA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9C686-BC8F-4E73-BD8C-D63984CCF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67FDA-3E13-4609-BB86-50DE4ED62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761" r="40530" b="23098"/>
          <a:stretch/>
        </p:blipFill>
        <p:spPr>
          <a:xfrm>
            <a:off x="0" y="0"/>
            <a:ext cx="12192000" cy="686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89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10F43-38FD-42D4-91AA-6B032797F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A29D-3C6C-4B7E-9EB3-20AF7D490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AFCDF-24E4-4A7D-BDCA-15852EE77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761" r="40530" b="239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06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1D0F8-4247-4979-93B2-026A5588E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3A2CD-BBCB-4E3A-A6E9-E0922ED00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5DDFC-799A-4FAD-AB32-D0D79A199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761" r="40227" b="2363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8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DCC2B-8B43-428B-9A1B-1497E2D1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7A87-69B9-4636-B1B1-0C194A74F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C84E0-ADFF-40F1-B3E7-066D13518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3165" r="40378" b="23232"/>
          <a:stretch/>
        </p:blipFill>
        <p:spPr>
          <a:xfrm>
            <a:off x="0" y="0"/>
            <a:ext cx="12144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04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58F2-0CD4-4523-8636-8017E9738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73D0-FFEE-43D0-8C24-F80001604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0D000-A02F-4490-B49B-5B0DCF707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6" t="23031" r="40302" b="23098"/>
          <a:stretch/>
        </p:blipFill>
        <p:spPr>
          <a:xfrm>
            <a:off x="0" y="0"/>
            <a:ext cx="12155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80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7126-A537-4E1A-B5D4-C3BD5A57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1920A-C1EC-471E-B34A-965B3DC58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D1D85-32B1-40CF-9810-B8C9B6842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1" t="23166" r="40454" b="24040"/>
          <a:stretch/>
        </p:blipFill>
        <p:spPr>
          <a:xfrm>
            <a:off x="0" y="0"/>
            <a:ext cx="12160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75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6335A-F1B2-4E3D-926E-E6CA7392E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6B7D7F-B914-4FA7-AAF2-94375393C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5" y="544944"/>
            <a:ext cx="11418503" cy="6166529"/>
          </a:xfrm>
        </p:spPr>
      </p:pic>
    </p:spTree>
    <p:extLst>
      <p:ext uri="{BB962C8B-B14F-4D97-AF65-F5344CB8AC3E}">
        <p14:creationId xmlns:p14="http://schemas.microsoft.com/office/powerpoint/2010/main" val="1054438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033B-5259-4E4B-9722-5288EF01F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3D505-1165-49BF-A323-AB29FE99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0" t="23165" r="40606" b="2323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B1D76E-66BE-4229-86C0-7B31B2003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28" y="263525"/>
            <a:ext cx="7293263" cy="231342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F463E4-6E25-4526-8219-6C2FC14AA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59" y="2738201"/>
            <a:ext cx="2496589" cy="3566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2A1A31-61B3-4A87-9016-921E477D4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84" y="2599207"/>
            <a:ext cx="2058030" cy="37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014D4-F124-4AB3-A38F-A62BDB63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D4D4D-55A7-44A5-AF95-B75AD9967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0" t="23165" r="40606" b="2323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C0BC78-3E2E-4A1B-BEAA-1B2F295A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72" y="240145"/>
            <a:ext cx="4270472" cy="320285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EB7ADF-0BCE-48F7-BC80-1DC164740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62" y="3683144"/>
            <a:ext cx="4270471" cy="308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28676-6E50-4AAF-8863-3F04321E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5040E6-24A8-48E9-95AE-247C5C785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0" t="23165" r="40606" b="2323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41CC668-FC61-4727-B18E-89FDC548B60A}"/>
              </a:ext>
            </a:extLst>
          </p:cNvPr>
          <p:cNvSpPr/>
          <p:nvPr/>
        </p:nvSpPr>
        <p:spPr>
          <a:xfrm>
            <a:off x="1385455" y="2292928"/>
            <a:ext cx="2752436" cy="24014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Sangsi</a:t>
            </a:r>
            <a:r>
              <a:rPr lang="en-US" sz="2700" dirty="0">
                <a:solidFill>
                  <a:schemeClr val="tx1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 Norma </a:t>
            </a:r>
            <a:r>
              <a:rPr lang="en-US" sz="2700" dirty="0" err="1">
                <a:solidFill>
                  <a:schemeClr val="tx1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Kesusilaan</a:t>
            </a:r>
            <a:endParaRPr lang="en-ID" sz="2700" dirty="0">
              <a:solidFill>
                <a:schemeClr val="tx1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09CAE3-63DC-4C94-AA79-5CB8211A1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1" t="18285"/>
          <a:stretch/>
        </p:blipFill>
        <p:spPr>
          <a:xfrm>
            <a:off x="4887678" y="922914"/>
            <a:ext cx="2917478" cy="484649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77988C9-4B8A-453F-AD5F-207A0CE92501}"/>
              </a:ext>
            </a:extLst>
          </p:cNvPr>
          <p:cNvSpPr txBox="1">
            <a:spLocks/>
          </p:cNvSpPr>
          <p:nvPr/>
        </p:nvSpPr>
        <p:spPr>
          <a:xfrm>
            <a:off x="8045302" y="2527586"/>
            <a:ext cx="42760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Penyesalan</a:t>
            </a:r>
            <a:r>
              <a:rPr lang="en-US" sz="2800" dirty="0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</a:t>
            </a:r>
            <a:r>
              <a:rPr lang="en-US" sz="2800" dirty="0" err="1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apa</a:t>
            </a:r>
            <a:r>
              <a:rPr lang="en-US" sz="2800" dirty="0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yang </a:t>
            </a:r>
            <a:r>
              <a:rPr lang="en-US" sz="2800" dirty="0" err="1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telah</a:t>
            </a:r>
            <a:r>
              <a:rPr lang="en-US" sz="2800" dirty="0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</a:t>
            </a:r>
            <a:r>
              <a:rPr lang="en-US" sz="2800" dirty="0" err="1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dia</a:t>
            </a:r>
            <a:r>
              <a:rPr lang="en-US" sz="2800" dirty="0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</a:t>
            </a:r>
            <a:r>
              <a:rPr lang="en-US" sz="2800" dirty="0" err="1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perbuat</a:t>
            </a:r>
            <a:endParaRPr lang="en-ID" sz="2800" dirty="0"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E9626B2-7F3D-4736-8831-B94D02A7F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214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5C7BF-DEAE-4C69-B02F-7DAD92DC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D50E6-5B89-4532-B21E-18868AD7C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3E28A-1107-4D5E-97C0-ED757BFF5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3434" r="40303" b="24175"/>
          <a:stretch/>
        </p:blipFill>
        <p:spPr>
          <a:xfrm>
            <a:off x="0" y="0"/>
            <a:ext cx="12188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22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C8A27-B3D5-4D8A-85B5-EAD257F97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253E5-81F3-4ED0-8789-C3433C8D2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95867-D68C-44FB-AEFA-DC52D4569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3031" r="40227" b="23501"/>
          <a:stretch/>
        </p:blipFill>
        <p:spPr>
          <a:xfrm>
            <a:off x="-1" y="0"/>
            <a:ext cx="1217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73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5C7BF-DEAE-4C69-B02F-7DAD92DC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3E28A-1107-4D5E-97C0-ED757BFF5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3434" r="40303" b="24175"/>
          <a:stretch/>
        </p:blipFill>
        <p:spPr>
          <a:xfrm>
            <a:off x="0" y="0"/>
            <a:ext cx="12188955" cy="6858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851305-D04C-4C3F-A65E-8B13B69F7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435" y="277091"/>
            <a:ext cx="4183303" cy="235310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0B9949-EF1D-4143-8248-CE85A3BE4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435" y="3383179"/>
            <a:ext cx="4086848" cy="27218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A0D23D-278A-421F-92A7-1B1DD41E2A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78" y="277091"/>
            <a:ext cx="3485357" cy="23531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0092F2-BA34-4A77-80C7-0D6B77125B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3" r="50000"/>
          <a:stretch/>
        </p:blipFill>
        <p:spPr>
          <a:xfrm>
            <a:off x="3902888" y="3429001"/>
            <a:ext cx="3571875" cy="267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6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5C7BF-DEAE-4C69-B02F-7DAD92DC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3E28A-1107-4D5E-97C0-ED757BFF5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3434" r="40303" b="24175"/>
          <a:stretch/>
        </p:blipFill>
        <p:spPr>
          <a:xfrm>
            <a:off x="0" y="0"/>
            <a:ext cx="12188955" cy="6858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B0DE80-FBE2-4028-B15A-599806D40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28" y="328180"/>
            <a:ext cx="5374554" cy="3181350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8B50F4F-74D4-431C-A35A-1052A0136ADB}"/>
              </a:ext>
            </a:extLst>
          </p:cNvPr>
          <p:cNvSpPr/>
          <p:nvPr/>
        </p:nvSpPr>
        <p:spPr>
          <a:xfrm>
            <a:off x="1274618" y="2138937"/>
            <a:ext cx="2872509" cy="24014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Sangsi</a:t>
            </a:r>
            <a:r>
              <a:rPr lang="en-US" sz="2700" dirty="0">
                <a:solidFill>
                  <a:schemeClr val="tx1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 Norma </a:t>
            </a:r>
            <a:r>
              <a:rPr lang="en-US" sz="2700" dirty="0" err="1">
                <a:solidFill>
                  <a:schemeClr val="tx1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Kesopanan</a:t>
            </a:r>
            <a:endParaRPr lang="en-ID" sz="2700" dirty="0">
              <a:solidFill>
                <a:schemeClr val="tx1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6660C5-0A26-4163-ABC1-F0F785F94746}"/>
              </a:ext>
            </a:extLst>
          </p:cNvPr>
          <p:cNvSpPr txBox="1">
            <a:spLocks/>
          </p:cNvSpPr>
          <p:nvPr/>
        </p:nvSpPr>
        <p:spPr>
          <a:xfrm>
            <a:off x="5439277" y="3756169"/>
            <a:ext cx="55816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Pengucilan</a:t>
            </a:r>
            <a:endParaRPr lang="en-US" sz="2800" dirty="0"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Tidak</a:t>
            </a:r>
            <a:r>
              <a:rPr lang="en-US" sz="2800" dirty="0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</a:t>
            </a:r>
            <a:r>
              <a:rPr lang="en-US" sz="2800" dirty="0" err="1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disenangi</a:t>
            </a:r>
            <a:endParaRPr lang="en-US" sz="2800" dirty="0"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Dicemooh</a:t>
            </a:r>
            <a:r>
              <a:rPr lang="en-US" sz="2800" dirty="0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oleh </a:t>
            </a:r>
            <a:r>
              <a:rPr lang="en-US" sz="2800" dirty="0" err="1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masyarakat</a:t>
            </a:r>
            <a:endParaRPr lang="en-ID" sz="2800" dirty="0"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874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1048-8395-47B8-A539-E56F20D2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6BD70-116B-4060-AF5E-8FF99F47A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BDFB1-4473-488E-A9B8-8D2720F62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22761" r="40380" b="23232"/>
          <a:stretch/>
        </p:blipFill>
        <p:spPr>
          <a:xfrm>
            <a:off x="0" y="0"/>
            <a:ext cx="12192000" cy="688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66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4895A-F866-446B-85C1-E3A51799C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B99E-3847-422E-9D86-FACCF6CF9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469F4-A518-43FB-9213-DE1D136FA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8" t="23434" r="40455" b="23502"/>
          <a:stretch/>
        </p:blipFill>
        <p:spPr>
          <a:xfrm>
            <a:off x="0" y="6060"/>
            <a:ext cx="12188138" cy="685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19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D89EA18-D4E3-4EEE-BB67-5C80811D2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2096294"/>
            <a:ext cx="7143750" cy="3810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1BDFB1-4473-488E-A9B8-8D2720F62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3" t="22761" r="40380" b="23232"/>
          <a:stretch/>
        </p:blipFill>
        <p:spPr>
          <a:xfrm>
            <a:off x="0" y="0"/>
            <a:ext cx="12192000" cy="6885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D1048-8395-47B8-A539-E56F20D2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BC2866-41CC-4B89-B871-A159AA168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79" y="365125"/>
            <a:ext cx="7143750" cy="3810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5E0445A-D9FB-4302-8C5A-2D45FF049B45}"/>
              </a:ext>
            </a:extLst>
          </p:cNvPr>
          <p:cNvSpPr txBox="1">
            <a:spLocks/>
          </p:cNvSpPr>
          <p:nvPr/>
        </p:nvSpPr>
        <p:spPr>
          <a:xfrm>
            <a:off x="4221019" y="4377928"/>
            <a:ext cx="7132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Beragam</a:t>
            </a:r>
            <a:r>
              <a:rPr lang="en-US" sz="2800" dirty="0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</a:t>
            </a:r>
            <a:r>
              <a:rPr lang="en-US" sz="2800" dirty="0" err="1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umat</a:t>
            </a:r>
            <a:r>
              <a:rPr lang="en-US" sz="2800" dirty="0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</a:t>
            </a:r>
            <a:r>
              <a:rPr lang="en-US" sz="2800" dirty="0" err="1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beragama</a:t>
            </a:r>
            <a:r>
              <a:rPr lang="en-US" sz="2800" dirty="0"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di Indonesia</a:t>
            </a:r>
            <a:endParaRPr lang="en-ID" sz="2800" dirty="0"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393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01225-6A21-4E2A-A5BD-D42C247A2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12432144" cy="1325563"/>
          </a:xfrm>
        </p:spPr>
        <p:txBody>
          <a:bodyPr/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A. Norma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Kehidupan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Bermasyarakat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ID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059106-CB0D-41B1-BA98-28E9D67C8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5" y="1690688"/>
            <a:ext cx="7475001" cy="4904076"/>
          </a:xfrm>
        </p:spPr>
      </p:pic>
    </p:spTree>
    <p:extLst>
      <p:ext uri="{BB962C8B-B14F-4D97-AF65-F5344CB8AC3E}">
        <p14:creationId xmlns:p14="http://schemas.microsoft.com/office/powerpoint/2010/main" val="38248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10D1-5901-4434-9449-15183136A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70A9D-4C5E-42A0-8BA6-02ED103D5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22761" r="40380" b="23232"/>
          <a:stretch/>
        </p:blipFill>
        <p:spPr>
          <a:xfrm>
            <a:off x="0" y="0"/>
            <a:ext cx="12192000" cy="688590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10DC2F-F68C-4F40-8887-815FBBF1E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54" y="1815663"/>
            <a:ext cx="6096000" cy="3048000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BE021BB-0C4A-4093-8851-CC526A676660}"/>
              </a:ext>
            </a:extLst>
          </p:cNvPr>
          <p:cNvSpPr/>
          <p:nvPr/>
        </p:nvSpPr>
        <p:spPr>
          <a:xfrm>
            <a:off x="1274618" y="2138937"/>
            <a:ext cx="2872509" cy="24014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Sangsi</a:t>
            </a:r>
            <a:r>
              <a:rPr lang="en-US" sz="2700" dirty="0">
                <a:solidFill>
                  <a:schemeClr val="tx1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 Norma </a:t>
            </a:r>
            <a:r>
              <a:rPr lang="en-US" sz="2700" dirty="0" err="1">
                <a:solidFill>
                  <a:schemeClr val="tx1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Kesopanan</a:t>
            </a:r>
            <a:endParaRPr lang="en-ID" sz="2700" dirty="0">
              <a:solidFill>
                <a:schemeClr val="tx1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5368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338D2-A756-4E26-A847-0E6FF9D1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3C41B-66D9-44DB-88F0-AE7FCE1DF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51396-D96C-4AF4-AC8E-6B4B2DE50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761" r="40378" b="23502"/>
          <a:stretch/>
        </p:blipFill>
        <p:spPr>
          <a:xfrm>
            <a:off x="-1" y="0"/>
            <a:ext cx="12220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6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2C63A-9E9B-4A44-B666-485D848C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506E3-FA97-4035-B725-89435D8C0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4ACB4-320E-4E6E-BB3C-F81F6809B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8" t="23434" r="40607" b="23232"/>
          <a:stretch/>
        </p:blipFill>
        <p:spPr>
          <a:xfrm>
            <a:off x="0" y="0"/>
            <a:ext cx="12226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6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338D2-A756-4E26-A847-0E6FF9D1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3C41B-66D9-44DB-88F0-AE7FCE1DF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51396-D96C-4AF4-AC8E-6B4B2DE50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761" r="40378" b="23502"/>
          <a:stretch/>
        </p:blipFill>
        <p:spPr>
          <a:xfrm>
            <a:off x="-1" y="0"/>
            <a:ext cx="1222063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7A73B-D204-45BA-825F-8B028A57C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97" t="45387" r="50000" b="27677"/>
          <a:stretch/>
        </p:blipFill>
        <p:spPr>
          <a:xfrm>
            <a:off x="0" y="1027906"/>
            <a:ext cx="12127345" cy="5122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85905-615D-4AA5-8362-21ABE161B4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65" t="49743" r="42136" b="27446"/>
          <a:stretch/>
        </p:blipFill>
        <p:spPr>
          <a:xfrm>
            <a:off x="6520872" y="2281383"/>
            <a:ext cx="5477163" cy="347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8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338D2-A756-4E26-A847-0E6FF9D1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3C41B-66D9-44DB-88F0-AE7FCE1DF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51396-D96C-4AF4-AC8E-6B4B2DE50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761" r="40378" b="23502"/>
          <a:stretch/>
        </p:blipFill>
        <p:spPr>
          <a:xfrm>
            <a:off x="-1" y="0"/>
            <a:ext cx="1222063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D48DD7-4295-4FF0-AC56-3C7545C9B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54" t="50000" r="45162" b="27138"/>
          <a:stretch/>
        </p:blipFill>
        <p:spPr>
          <a:xfrm>
            <a:off x="4378036" y="840509"/>
            <a:ext cx="6234546" cy="50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98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338D2-A756-4E26-A847-0E6FF9D1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3C41B-66D9-44DB-88F0-AE7FCE1DF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51396-D96C-4AF4-AC8E-6B4B2DE50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761" r="40378" b="23502"/>
          <a:stretch/>
        </p:blipFill>
        <p:spPr>
          <a:xfrm>
            <a:off x="-1" y="0"/>
            <a:ext cx="1222063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EEFCCF-209C-4694-BF1D-28B5CAF7E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1" t="36063" r="45075" b="27272"/>
          <a:stretch/>
        </p:blipFill>
        <p:spPr>
          <a:xfrm>
            <a:off x="0" y="240144"/>
            <a:ext cx="12192000" cy="59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72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0384E-6D77-451F-AAB2-76CBDFE3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69301D-1FE1-4932-8B18-0FB6B65C2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3" y="365125"/>
            <a:ext cx="4707514" cy="266013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2B40C-357D-443C-B523-486794D5A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63" y="368876"/>
            <a:ext cx="4707514" cy="2656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F2E488-EFF4-43E9-8192-90C3F2476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3" y="3779633"/>
            <a:ext cx="4707514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6B619B-2E08-4096-BCC1-F6347C4E2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63" y="3779633"/>
            <a:ext cx="4707514" cy="2697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72C7DA-4258-43FE-B854-8176704E0A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688" y="1021196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2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8CB09-6D5E-4B67-BD1C-54C8C32D0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8A70C-AF84-4439-8EF3-8AAB0E348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761" r="40378" b="23367"/>
          <a:stretch/>
        </p:blipFill>
        <p:spPr>
          <a:xfrm>
            <a:off x="0" y="0"/>
            <a:ext cx="12192000" cy="685907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470AD3-44E5-4312-8D6E-27B1EE949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" r="47406"/>
          <a:stretch/>
        </p:blipFill>
        <p:spPr>
          <a:xfrm>
            <a:off x="6936509" y="587407"/>
            <a:ext cx="4304145" cy="5701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5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90AA3-BAA2-422C-9C38-DD7830710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116BA-5D79-4F33-952C-AECE2D072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FE48-5733-481A-992E-E5E585F6E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3031" r="40378" b="23367"/>
          <a:stretch/>
        </p:blipFill>
        <p:spPr>
          <a:xfrm>
            <a:off x="0" y="0"/>
            <a:ext cx="12192000" cy="677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9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B1255-3007-4762-BF81-64F08F3DC1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80EDC-008F-40B0-807B-277FFA7622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52234-49F2-4DDD-95E6-9CB49D612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3333" r="40378" b="23334"/>
          <a:stretch/>
        </p:blipFill>
        <p:spPr>
          <a:xfrm>
            <a:off x="0" y="0"/>
            <a:ext cx="12192000" cy="67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55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B9BFC6-0B11-4FA8-B3E1-25D4AE1F7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1" y="-16164"/>
            <a:ext cx="12219711" cy="6878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69A90E-3441-4715-9816-175318FD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20615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Menurut</a:t>
            </a:r>
            <a:r>
              <a:rPr lang="en-US" sz="2800" dirty="0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Roscoe Pound,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dalam</a:t>
            </a:r>
            <a:r>
              <a:rPr lang="en-US" sz="2800" dirty="0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masyarakat</a:t>
            </a:r>
            <a:r>
              <a:rPr lang="en-US" sz="2800" dirty="0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terdapat</a:t>
            </a:r>
            <a:r>
              <a:rPr lang="en-US" sz="2800" dirty="0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3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kategori</a:t>
            </a:r>
            <a:r>
              <a:rPr lang="en-US" sz="2800" dirty="0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kepentingan</a:t>
            </a:r>
            <a:r>
              <a:rPr lang="en-US" sz="2800" dirty="0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dilindungi</a:t>
            </a:r>
            <a:r>
              <a:rPr lang="en-US" sz="2800" dirty="0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 (</a:t>
            </a:r>
            <a:r>
              <a:rPr lang="en-US" sz="2800" dirty="0" err="1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norma</a:t>
            </a:r>
            <a:r>
              <a:rPr lang="en-US" sz="2800" dirty="0">
                <a:solidFill>
                  <a:schemeClr val="bg1"/>
                </a:solidFill>
                <a:highlight>
                  <a:srgbClr val="000080"/>
                </a:highlight>
                <a:latin typeface="Arial Rounded MT Bold" panose="020F0704030504030204" pitchFamily="34" charset="0"/>
                <a:ea typeface="Adobe Gothic Std B" panose="020B0800000000000000" pitchFamily="34" charset="-128"/>
              </a:rPr>
              <a:t>) hokum:</a:t>
            </a:r>
            <a:endParaRPr lang="en-ID" sz="2800" dirty="0">
              <a:solidFill>
                <a:schemeClr val="bg1"/>
              </a:solidFill>
              <a:highlight>
                <a:srgbClr val="000080"/>
              </a:highlight>
              <a:latin typeface="Arial Rounded MT Bold" panose="020F0704030504030204" pitchFamily="34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9082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82A26-59BE-4038-A8AA-9F6CFA162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4A228-2A8A-41A4-8B33-60D846DA3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A6812-17D9-43AB-85DE-DD06C77ED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4" t="23434" r="40454" b="23502"/>
          <a:stretch/>
        </p:blipFill>
        <p:spPr>
          <a:xfrm>
            <a:off x="0" y="6060"/>
            <a:ext cx="12192000" cy="685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64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67</Words>
  <Application>Microsoft Office PowerPoint</Application>
  <PresentationFormat>Widescreen</PresentationFormat>
  <Paragraphs>12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Adobe Fan Heiti Std B</vt:lpstr>
      <vt:lpstr>Adobe Gothic Std B</vt:lpstr>
      <vt:lpstr>Aharoni</vt:lpstr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A. Norma Dalam Kehidupan Bermasyarakat.</vt:lpstr>
      <vt:lpstr>PowerPoint Presentation</vt:lpstr>
      <vt:lpstr>PowerPoint Presentation</vt:lpstr>
      <vt:lpstr>PowerPoint Presentation</vt:lpstr>
      <vt:lpstr>PowerPoint Presentation</vt:lpstr>
      <vt:lpstr>Menurut Roscoe Pound, dalam masyarakat terdapat 3 kategori kepentingan yang dilindungi (norma) hokum: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24</cp:revision>
  <dcterms:created xsi:type="dcterms:W3CDTF">2021-08-30T07:44:10Z</dcterms:created>
  <dcterms:modified xsi:type="dcterms:W3CDTF">2021-09-02T13:59:33Z</dcterms:modified>
</cp:coreProperties>
</file>