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9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2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9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7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8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9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6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5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C588-02CA-421F-B43D-33E538C721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457C-151B-4730-AACD-95C756AA8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7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10" Type="http://schemas.openxmlformats.org/officeDocument/2006/relationships/image" Target="../media/image17.jpeg"/><Relationship Id="rId4" Type="http://schemas.openxmlformats.org/officeDocument/2006/relationships/image" Target="../media/image6.jpeg"/><Relationship Id="rId9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10" Type="http://schemas.openxmlformats.org/officeDocument/2006/relationships/image" Target="../media/image17.jpeg"/><Relationship Id="rId4" Type="http://schemas.openxmlformats.org/officeDocument/2006/relationships/image" Target="../media/image6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dirty="0" err="1">
                <a:solidFill>
                  <a:schemeClr val="bg1"/>
                </a:solidFill>
                <a:latin typeface="Century Gothic" pitchFamily="34" charset="0"/>
              </a:rPr>
              <a:t>N</a:t>
            </a:r>
            <a:r>
              <a:rPr lang="en-US" sz="8800" dirty="0" err="1" smtClean="0">
                <a:solidFill>
                  <a:schemeClr val="bg1"/>
                </a:solidFill>
                <a:latin typeface="Century Gothic" pitchFamily="34" charset="0"/>
              </a:rPr>
              <a:t>ama-nama</a:t>
            </a:r>
            <a:r>
              <a:rPr lang="en-US" sz="88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8800" dirty="0" smtClean="0">
                <a:solidFill>
                  <a:schemeClr val="bg1"/>
                </a:solidFill>
                <a:latin typeface="Century Gothic" pitchFamily="34" charset="0"/>
              </a:rPr>
              <a:t>planet</a:t>
            </a:r>
            <a:endParaRPr lang="en-US" sz="8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0"/>
          <a:stretch/>
        </p:blipFill>
        <p:spPr>
          <a:xfrm>
            <a:off x="1066800" y="3329420"/>
            <a:ext cx="6913418" cy="3514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78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PPT\4 mars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t="11703" r="20723" b="10479"/>
          <a:stretch/>
        </p:blipFill>
        <p:spPr bwMode="auto">
          <a:xfrm>
            <a:off x="4876800" y="4067695"/>
            <a:ext cx="7292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8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entury Gothic" pitchFamily="34" charset="0"/>
              </a:rPr>
              <a:t>Mars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7170" name="Picture 2" descr="F:\PPT\4 mar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9" t="11450" r="19809" b="10733"/>
          <a:stretch/>
        </p:blipFill>
        <p:spPr bwMode="auto">
          <a:xfrm>
            <a:off x="2140527" y="1606645"/>
            <a:ext cx="5257800" cy="509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2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PPT\4 mars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t="11703" r="20723" b="10479"/>
          <a:stretch/>
        </p:blipFill>
        <p:spPr bwMode="auto">
          <a:xfrm>
            <a:off x="4724400" y="4067695"/>
            <a:ext cx="7292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F:\PPT\5 jupiter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4780"/>
          <a:stretch/>
        </p:blipFill>
        <p:spPr bwMode="auto">
          <a:xfrm>
            <a:off x="5715000" y="3081796"/>
            <a:ext cx="130523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entury Gothic" pitchFamily="34" charset="0"/>
              </a:rPr>
              <a:t>Jupiter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9218" name="Picture 2" descr="F:\PPT\5 jupiter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9" r="15325"/>
          <a:stretch/>
        </p:blipFill>
        <p:spPr bwMode="auto">
          <a:xfrm>
            <a:off x="2057400" y="1336964"/>
            <a:ext cx="514471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0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decel="100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decel="100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PPT\4 mars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t="11703" r="20723" b="10479"/>
          <a:stretch/>
        </p:blipFill>
        <p:spPr bwMode="auto">
          <a:xfrm>
            <a:off x="4724400" y="4067695"/>
            <a:ext cx="7292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F:\PPT\5 jupiter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4780"/>
          <a:stretch/>
        </p:blipFill>
        <p:spPr bwMode="auto">
          <a:xfrm>
            <a:off x="5715000" y="3081796"/>
            <a:ext cx="130523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_tk\Downloads\download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1831157" cy="13716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62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Century Gothic" pitchFamily="34" charset="0"/>
              </a:rPr>
              <a:t>Saturnus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6" name="Picture 2" descr="F:\PPT\downloa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096000" cy="456611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9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PPT\4 mars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t="11703" r="20723" b="10479"/>
          <a:stretch/>
        </p:blipFill>
        <p:spPr bwMode="auto">
          <a:xfrm>
            <a:off x="4724400" y="4067695"/>
            <a:ext cx="7292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F:\PPT\5 jupiter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4780"/>
          <a:stretch/>
        </p:blipFill>
        <p:spPr bwMode="auto">
          <a:xfrm>
            <a:off x="5562600" y="2971800"/>
            <a:ext cx="130523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_tk\Downloads\download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1831157" cy="13716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F:\PPT\7 uranus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20107"/>
              </a:clrFrom>
              <a:clrTo>
                <a:srgbClr val="02010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67077"/>
            <a:ext cx="1981200" cy="124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7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entury Gothic" pitchFamily="34" charset="0"/>
              </a:rPr>
              <a:t>Uranus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3314" name="Picture 2" descr="F:\PPT\7 uranu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7060B"/>
              </a:clrFrom>
              <a:clrTo>
                <a:srgbClr val="07060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077200" cy="508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3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PPT\4 mars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t="11703" r="20723" b="10479"/>
          <a:stretch/>
        </p:blipFill>
        <p:spPr bwMode="auto">
          <a:xfrm>
            <a:off x="4724400" y="4067695"/>
            <a:ext cx="7292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F:\PPT\5 jupiter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4780"/>
          <a:stretch/>
        </p:blipFill>
        <p:spPr bwMode="auto">
          <a:xfrm>
            <a:off x="5562600" y="2971800"/>
            <a:ext cx="130523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_tk\Downloads\download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1831157" cy="13716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F:\PPT\7 uranus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20107"/>
              </a:clrFrom>
              <a:clrTo>
                <a:srgbClr val="02010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34744"/>
            <a:ext cx="1981200" cy="124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F:\PPT\8 neptunus.jp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84"/>
          <a:stretch/>
        </p:blipFill>
        <p:spPr bwMode="auto">
          <a:xfrm>
            <a:off x="7467600" y="2961408"/>
            <a:ext cx="1669596" cy="9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11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5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Century Gothic" pitchFamily="34" charset="0"/>
              </a:rPr>
              <a:t>Neptunus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5362" name="Picture 2" descr="F:\PPT\8 neptunu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8" b="24878"/>
          <a:stretch/>
        </p:blipFill>
        <p:spPr bwMode="auto">
          <a:xfrm>
            <a:off x="381000" y="1828800"/>
            <a:ext cx="839773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33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2223655"/>
            <a:ext cx="230845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7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PPT\4 mars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t="11703" r="20723" b="10479"/>
          <a:stretch/>
        </p:blipFill>
        <p:spPr bwMode="auto">
          <a:xfrm>
            <a:off x="4724400" y="4067695"/>
            <a:ext cx="7292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F:\PPT\5 jupiter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4780"/>
          <a:stretch/>
        </p:blipFill>
        <p:spPr bwMode="auto">
          <a:xfrm>
            <a:off x="5562600" y="2971800"/>
            <a:ext cx="130523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_tk\Downloads\download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1831157" cy="13716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F:\PPT\7 uranus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20107"/>
              </a:clrFrom>
              <a:clrTo>
                <a:srgbClr val="02010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34744"/>
            <a:ext cx="1981200" cy="124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F:\PPT\8 neptunus.jp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84"/>
          <a:stretch/>
        </p:blipFill>
        <p:spPr bwMode="auto">
          <a:xfrm>
            <a:off x="7467600" y="2961408"/>
            <a:ext cx="1669596" cy="9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Century Gothic" pitchFamily="34" charset="0"/>
              </a:rPr>
              <a:t>Inilah</a:t>
            </a:r>
            <a:r>
              <a:rPr lang="en-US" sz="48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Century Gothic" pitchFamily="34" charset="0"/>
              </a:rPr>
              <a:t>nama-nama</a:t>
            </a:r>
            <a:r>
              <a:rPr lang="en-US" sz="4800" dirty="0" smtClean="0">
                <a:solidFill>
                  <a:schemeClr val="bg1"/>
                </a:solidFill>
                <a:latin typeface="Century Gothic" pitchFamily="34" charset="0"/>
              </a:rPr>
              <a:t> planet</a:t>
            </a:r>
            <a:endParaRPr lang="en-US" sz="4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5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>
                <a:solidFill>
                  <a:schemeClr val="bg1"/>
                </a:solidFill>
                <a:latin typeface="Century Gothic" pitchFamily="34" charset="0"/>
              </a:rPr>
              <a:t>M</a:t>
            </a:r>
            <a:r>
              <a:rPr lang="en-US" sz="8000" dirty="0" err="1" smtClean="0">
                <a:solidFill>
                  <a:schemeClr val="bg1"/>
                </a:solidFill>
                <a:latin typeface="Century Gothic" pitchFamily="34" charset="0"/>
              </a:rPr>
              <a:t>atahari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098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5062537" cy="484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80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25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>
                <a:solidFill>
                  <a:schemeClr val="bg1"/>
                </a:solidFill>
                <a:latin typeface="Century Gothic" pitchFamily="34" charset="0"/>
              </a:rPr>
              <a:t>M</a:t>
            </a:r>
            <a:r>
              <a:rPr lang="en-US" sz="8000" dirty="0" err="1" smtClean="0">
                <a:solidFill>
                  <a:schemeClr val="bg1"/>
                </a:solidFill>
                <a:latin typeface="Century Gothic" pitchFamily="34" charset="0"/>
              </a:rPr>
              <a:t>erkurius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F:\PPT\1 Merkuriu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30927"/>
            <a:ext cx="5330248" cy="43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7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3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entury Gothic" pitchFamily="34" charset="0"/>
              </a:rPr>
              <a:t>Venus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074" name="Picture 2" descr="F:\PPT\2 venu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20204"/>
              </a:clrFrom>
              <a:clrTo>
                <a:srgbClr val="02020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4" r="23622"/>
          <a:stretch/>
        </p:blipFill>
        <p:spPr bwMode="auto">
          <a:xfrm>
            <a:off x="2286000" y="1447799"/>
            <a:ext cx="4800600" cy="494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28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_tk\Downloads\matahari-binta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905000"/>
            <a:ext cx="2641334" cy="25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_tk\Downloads\1 Merkuriu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38305"/>
            <a:ext cx="783739" cy="6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PT\2 venus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r="23108"/>
          <a:stretch/>
        </p:blipFill>
        <p:spPr bwMode="auto">
          <a:xfrm>
            <a:off x="3110345" y="3643226"/>
            <a:ext cx="90789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:\PPT\3 bumi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6876"/>
          <a:stretch/>
        </p:blipFill>
        <p:spPr bwMode="auto">
          <a:xfrm>
            <a:off x="4199970" y="2514600"/>
            <a:ext cx="90543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87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Century Gothic" pitchFamily="34" charset="0"/>
              </a:rPr>
              <a:t>Bumi</a:t>
            </a:r>
            <a:endParaRPr lang="en-US" sz="8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5122" name="Picture 2" descr="F:\PPT\3 bumi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10103"/>
              </a:clrFrom>
              <a:clrTo>
                <a:srgbClr val="01010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4" r="15825"/>
          <a:stretch/>
        </p:blipFill>
        <p:spPr bwMode="auto">
          <a:xfrm>
            <a:off x="1898073" y="1447800"/>
            <a:ext cx="5417127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82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</Words>
  <Application>Microsoft Office PowerPoint</Application>
  <PresentationFormat>On-screen Show (4:3)</PresentationFormat>
  <Paragraphs>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Nama-nama planet</vt:lpstr>
      <vt:lpstr>PowerPoint Presentation</vt:lpstr>
      <vt:lpstr>Matahari</vt:lpstr>
      <vt:lpstr>PowerPoint Presentation</vt:lpstr>
      <vt:lpstr>Merkurius</vt:lpstr>
      <vt:lpstr>PowerPoint Presentation</vt:lpstr>
      <vt:lpstr>Venus</vt:lpstr>
      <vt:lpstr>PowerPoint Presentation</vt:lpstr>
      <vt:lpstr>Bumi</vt:lpstr>
      <vt:lpstr>PowerPoint Presentation</vt:lpstr>
      <vt:lpstr>Mars</vt:lpstr>
      <vt:lpstr>PowerPoint Presentation</vt:lpstr>
      <vt:lpstr>Jupiter</vt:lpstr>
      <vt:lpstr>PowerPoint Presentation</vt:lpstr>
      <vt:lpstr>Saturnus</vt:lpstr>
      <vt:lpstr>PowerPoint Presentation</vt:lpstr>
      <vt:lpstr>Uranus</vt:lpstr>
      <vt:lpstr>PowerPoint Presentation</vt:lpstr>
      <vt:lpstr>Neptunus</vt:lpstr>
      <vt:lpstr>Inilah nama-nama planet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s_tk</dc:creator>
  <cp:lastModifiedBy>s_tk</cp:lastModifiedBy>
  <cp:revision>12</cp:revision>
  <dcterms:created xsi:type="dcterms:W3CDTF">2019-04-08T03:43:20Z</dcterms:created>
  <dcterms:modified xsi:type="dcterms:W3CDTF">2019-04-08T09:15:03Z</dcterms:modified>
</cp:coreProperties>
</file>