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8" r:id="rId5"/>
    <p:sldId id="257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543F5-7183-48F4-9464-AC3BD8ABBFD3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6AB46-2B88-4E9E-A818-86BE684C1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AKU BERTUMBUH DAN BERKEMBANG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asil gambar untuk kartun anak bertumbuh dan berkemb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362200"/>
            <a:ext cx="5133975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6" name="AutoShape 2" descr="Hasil gambar untuk gambar kartun anak berubah menjadi superhero"/>
          <p:cNvSpPr>
            <a:spLocks noChangeAspect="1" noChangeArrowheads="1"/>
          </p:cNvSpPr>
          <p:nvPr/>
        </p:nvSpPr>
        <p:spPr bwMode="auto">
          <a:xfrm>
            <a:off x="155575" y="-1684338"/>
            <a:ext cx="4448175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asil gambar untuk gambar kartun anak berubah menjadi superhero"/>
          <p:cNvSpPr>
            <a:spLocks noChangeAspect="1" noChangeArrowheads="1"/>
          </p:cNvSpPr>
          <p:nvPr/>
        </p:nvSpPr>
        <p:spPr bwMode="auto">
          <a:xfrm>
            <a:off x="155575" y="-1684338"/>
            <a:ext cx="4448175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 descr="C:\Users\Asus\Downloads\h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524000"/>
            <a:ext cx="3550920" cy="3048000"/>
          </a:xfrm>
          <a:prstGeom prst="rect">
            <a:avLst/>
          </a:prstGeom>
          <a:noFill/>
        </p:spPr>
      </p:pic>
      <p:pic>
        <p:nvPicPr>
          <p:cNvPr id="1032" name="Picture 8" descr="C:\Users\Asus\Downloads\bay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3886200" cy="320040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>
            <a:off x="4114800" y="2590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Hasil gambar untuk kartun anak bertumbuh dan berkemb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7810808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 ITU PERTUMBUHAN DAN PERKEMBANGAN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Gambar terkai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019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Content Placeholder 3" descr="Hasil gambar untuk ANAK YANG PENDEK KEMUDIAN TINGGI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43400" y="1828800"/>
            <a:ext cx="43815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asil gambar untuk TUMBUHAN YANG BERTUMBUH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3857022" cy="17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roses</a:t>
            </a:r>
            <a:r>
              <a:rPr lang="en-US" dirty="0" smtClean="0"/>
              <a:t> </a:t>
            </a:r>
            <a:r>
              <a:rPr lang="en-US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makhluk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</p:txBody>
      </p:sp>
      <p:pic>
        <p:nvPicPr>
          <p:cNvPr id="4" name="Content Placeholder 3" descr="Hasil gambar untuk ANAK PINTA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1524000"/>
            <a:ext cx="30173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asil gambar untuk ANAK T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038600"/>
            <a:ext cx="3505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Gambar terkait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676400"/>
            <a:ext cx="3886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PERKEMBANGAN DALAM ROHANI</a:t>
            </a:r>
            <a:endParaRPr lang="en-US" dirty="0"/>
          </a:p>
        </p:txBody>
      </p:sp>
      <p:pic>
        <p:nvPicPr>
          <p:cNvPr id="4" name="Content Placeholder 3" descr="Hasil gambar untuk ANAK KRISTEN BERSYUKU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447800"/>
            <a:ext cx="480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31</Words>
  <Application>Microsoft Office PowerPoint</Application>
  <PresentationFormat>On-screen Show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AKU BERTUMBUH DAN BERKEMBANG </vt:lpstr>
      <vt:lpstr>Slide 2</vt:lpstr>
      <vt:lpstr>Slide 3</vt:lpstr>
      <vt:lpstr>APA ITU PERTUMBUHAN DAN PERKEMBANGAN ?</vt:lpstr>
      <vt:lpstr>proses perubahan bentuk yang terjadi pada suatu makhluk hidup.</vt:lpstr>
      <vt:lpstr>Proses belajar yang mengakibatkan perubahan pada makhluk hidup</vt:lpstr>
      <vt:lpstr>PERKEMBANGAN DALAM ROHANI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 BERTUMBUH DAN BERKEMBANG </dc:title>
  <dc:creator>Asus</dc:creator>
  <cp:lastModifiedBy>Asus</cp:lastModifiedBy>
  <cp:revision>3</cp:revision>
  <dcterms:created xsi:type="dcterms:W3CDTF">2018-07-24T07:39:25Z</dcterms:created>
  <dcterms:modified xsi:type="dcterms:W3CDTF">2019-07-17T00:40:05Z</dcterms:modified>
</cp:coreProperties>
</file>