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CF5D-2C22-4505-87C2-0EF9D9AF097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E6B0-0322-4885-A2FA-4C96A7634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AYO KITA KUIS ! </a:t>
            </a:r>
            <a:endParaRPr lang="en-US" dirty="0"/>
          </a:p>
        </p:txBody>
      </p:sp>
      <p:sp>
        <p:nvSpPr>
          <p:cNvPr id="15368" name="AutoShape 8" descr="Hasil gambar untuk SEMANGAT"/>
          <p:cNvSpPr>
            <a:spLocks noChangeAspect="1" noChangeArrowheads="1"/>
          </p:cNvSpPr>
          <p:nvPr/>
        </p:nvSpPr>
        <p:spPr bwMode="auto">
          <a:xfrm>
            <a:off x="155575" y="-966788"/>
            <a:ext cx="333375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asil gambar untuk SEMANGAT"/>
          <p:cNvSpPr>
            <a:spLocks noChangeAspect="1" noChangeArrowheads="1"/>
          </p:cNvSpPr>
          <p:nvPr/>
        </p:nvSpPr>
        <p:spPr bwMode="auto">
          <a:xfrm>
            <a:off x="155575" y="-966788"/>
            <a:ext cx="333375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asil gambar untuk SEMANGAT"/>
          <p:cNvSpPr>
            <a:spLocks noChangeAspect="1" noChangeArrowheads="1"/>
          </p:cNvSpPr>
          <p:nvPr/>
        </p:nvSpPr>
        <p:spPr bwMode="auto">
          <a:xfrm>
            <a:off x="155575" y="-966788"/>
            <a:ext cx="333375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Hasil gambar untuk SEMANGAT"/>
          <p:cNvSpPr>
            <a:spLocks noChangeAspect="1" noChangeArrowheads="1"/>
          </p:cNvSpPr>
          <p:nvPr/>
        </p:nvSpPr>
        <p:spPr bwMode="auto">
          <a:xfrm>
            <a:off x="155575" y="-966788"/>
            <a:ext cx="333375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5" name="Picture 15" descr="C:\Users\Asus\Downloads\SEMANG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899" y="2895600"/>
            <a:ext cx="5241701" cy="318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05188"/>
            <a:ext cx="476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05188"/>
            <a:ext cx="476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733800" cy="3733800"/>
          </a:xfrm>
          <a:prstGeom prst="rect">
            <a:avLst/>
          </a:prstGeom>
          <a:noFill/>
        </p:spPr>
      </p:pic>
      <p:pic>
        <p:nvPicPr>
          <p:cNvPr id="25607" name="Picture 7" descr="Gambar terka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267200"/>
            <a:ext cx="4400550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asil gambar untuk perumpamaan anak yang hil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76400"/>
            <a:ext cx="3810000" cy="379095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AYAH </a:t>
            </a:r>
            <a:r>
              <a:rPr lang="en-US" b="1" dirty="0" smtClean="0">
                <a:latin typeface="Century Gothic" pitchFamily="34" charset="0"/>
              </a:rPr>
              <a:t>?</a:t>
            </a:r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ANAK SULUNG ?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105400"/>
            <a:ext cx="4953000" cy="1020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entury Gothic" pitchFamily="34" charset="0"/>
              </a:rPr>
              <a:t>MANUSIA YANG IRI HATI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27650" name="Picture 2" descr="Hasil gambar untuk GAMBAR ANAK YANG IRI H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86309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ANAK BUNGSU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5105400"/>
            <a:ext cx="5181600" cy="1020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MANUSIA YANG BERTOBAT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28674" name="Picture 2" descr="Hasil gambar untuk GAMBAR ANAK YANG MEMINTA MA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57340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Century Gothic" pitchFamily="34" charset="0"/>
              </a:rPr>
              <a:t>hal-hal</a:t>
            </a:r>
            <a:r>
              <a:rPr lang="en-US" b="1" dirty="0">
                <a:latin typeface="Century Gothic" pitchFamily="34" charset="0"/>
              </a:rPr>
              <a:t> yang </a:t>
            </a:r>
            <a:r>
              <a:rPr lang="en-US" b="1" dirty="0" err="1">
                <a:latin typeface="Century Gothic" pitchFamily="34" charset="0"/>
              </a:rPr>
              <a:t>harus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dilakukan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bila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orang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mau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bertobat</a:t>
            </a:r>
            <a:r>
              <a:rPr lang="en-US" b="1" dirty="0" smtClean="0">
                <a:latin typeface="Century Gothic" pitchFamily="34" charset="0"/>
              </a:rPr>
              <a:t> :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Century Gothic" pitchFamily="34" charset="0"/>
              </a:rPr>
              <a:t>JUJUR MENGAKUI KESALAHAN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entury Gothic" pitchFamily="34" charset="0"/>
              </a:rPr>
              <a:t>MEMINTA MAAF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entury Gothic" pitchFamily="34" charset="0"/>
              </a:rPr>
              <a:t>MEMPERBAIKI DIRI (KATA DAN PERBUATAN)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39229"/>
            <a:ext cx="4392062" cy="6109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TEBAK GAMBAR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295400"/>
            <a:ext cx="3124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Menurut</a:t>
            </a:r>
            <a:r>
              <a:rPr lang="en-US" dirty="0" smtClean="0"/>
              <a:t> kalian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6386" name="AutoShape 2" descr="Hasil gambar untuk SEMANGAT"/>
          <p:cNvSpPr>
            <a:spLocks noChangeAspect="1" noChangeArrowheads="1"/>
          </p:cNvSpPr>
          <p:nvPr/>
        </p:nvSpPr>
        <p:spPr bwMode="auto">
          <a:xfrm>
            <a:off x="155575" y="-966788"/>
            <a:ext cx="333375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asil gambar untuk SEMANGAT"/>
          <p:cNvSpPr>
            <a:spLocks noChangeAspect="1" noChangeArrowheads="1"/>
          </p:cNvSpPr>
          <p:nvPr/>
        </p:nvSpPr>
        <p:spPr bwMode="auto">
          <a:xfrm>
            <a:off x="155575" y="-966788"/>
            <a:ext cx="333375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Hasil gambar untuk 5 roti dan 2 ikan"/>
          <p:cNvSpPr>
            <a:spLocks noChangeAspect="1" noChangeArrowheads="1"/>
          </p:cNvSpPr>
          <p:nvPr/>
        </p:nvSpPr>
        <p:spPr bwMode="auto">
          <a:xfrm>
            <a:off x="155575" y="-1341438"/>
            <a:ext cx="3333750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Hasil gambar untuk 5 roti dan 2 ikan"/>
          <p:cNvSpPr>
            <a:spLocks noChangeAspect="1" noChangeArrowheads="1"/>
          </p:cNvSpPr>
          <p:nvPr/>
        </p:nvSpPr>
        <p:spPr bwMode="auto">
          <a:xfrm>
            <a:off x="155575" y="-1341438"/>
            <a:ext cx="3333750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Hasil gambar untuk 5 roti dan 2 ikan"/>
          <p:cNvSpPr>
            <a:spLocks noChangeAspect="1" noChangeArrowheads="1"/>
          </p:cNvSpPr>
          <p:nvPr/>
        </p:nvSpPr>
        <p:spPr bwMode="auto">
          <a:xfrm>
            <a:off x="155575" y="-1341438"/>
            <a:ext cx="3333750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5" name="Picture 11" descr="C:\Users\Asus\Downloads\5 ROTI DAN 2 IKAN GAMBA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98928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entury Gothic" pitchFamily="34" charset="0"/>
              </a:rPr>
              <a:t>Dari </a:t>
            </a:r>
            <a:r>
              <a:rPr lang="en-US" sz="2800" dirty="0" err="1" smtClean="0">
                <a:latin typeface="Century Gothic" pitchFamily="34" charset="0"/>
              </a:rPr>
              <a:t>kedua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gambar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ini</a:t>
            </a:r>
            <a:r>
              <a:rPr lang="en-US" sz="2800" dirty="0" smtClean="0">
                <a:latin typeface="Century Gothic" pitchFamily="34" charset="0"/>
              </a:rPr>
              <a:t>, </a:t>
            </a:r>
            <a:r>
              <a:rPr lang="en-US" sz="2800" dirty="0" err="1" smtClean="0">
                <a:latin typeface="Century Gothic" pitchFamily="34" charset="0"/>
              </a:rPr>
              <a:t>mana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gambar</a:t>
            </a:r>
            <a:r>
              <a:rPr lang="en-US" sz="2800" dirty="0" smtClean="0">
                <a:latin typeface="Century Gothic" pitchFamily="34" charset="0"/>
              </a:rPr>
              <a:t> yang </a:t>
            </a:r>
            <a:r>
              <a:rPr lang="en-US" sz="2800" dirty="0" err="1" smtClean="0">
                <a:latin typeface="Century Gothic" pitchFamily="34" charset="0"/>
              </a:rPr>
              <a:t>menunjukkan</a:t>
            </a:r>
            <a:r>
              <a:rPr lang="en-US" sz="2800" dirty="0" smtClean="0">
                <a:latin typeface="Century Gothic" pitchFamily="34" charset="0"/>
              </a:rPr>
              <a:t> “</a:t>
            </a:r>
            <a:r>
              <a:rPr lang="en-US" sz="2800" dirty="0" err="1" smtClean="0">
                <a:latin typeface="Century Gothic" pitchFamily="34" charset="0"/>
              </a:rPr>
              <a:t>Percakapan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Yesus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dengan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Nikodemus</a:t>
            </a:r>
            <a:r>
              <a:rPr lang="en-US" sz="2800" dirty="0" smtClean="0">
                <a:latin typeface="Century Gothic" pitchFamily="34" charset="0"/>
              </a:rPr>
              <a:t>” ? 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105400"/>
            <a:ext cx="8077200" cy="102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17410" name="Picture 2" descr="Hasil gambar untuk NIKODE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3957531" cy="2971800"/>
          </a:xfrm>
          <a:prstGeom prst="rect">
            <a:avLst/>
          </a:prstGeom>
          <a:noFill/>
        </p:spPr>
      </p:pic>
      <p:pic>
        <p:nvPicPr>
          <p:cNvPr id="17412" name="Picture 4" descr="Hasil gambar untuk zake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4172161" cy="2778876"/>
          </a:xfrm>
          <a:prstGeom prst="rect">
            <a:avLst/>
          </a:prstGeom>
          <a:noFill/>
        </p:spPr>
      </p:pic>
      <p:sp>
        <p:nvSpPr>
          <p:cNvPr id="7" name="Flowchart: Connector 6"/>
          <p:cNvSpPr/>
          <p:nvPr/>
        </p:nvSpPr>
        <p:spPr>
          <a:xfrm>
            <a:off x="1295400" y="5257800"/>
            <a:ext cx="1143000" cy="9906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A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6248400" y="5257800"/>
            <a:ext cx="1066800" cy="914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B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APA YANG KALIAN PIKIRKAN ?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8434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2109788"/>
            <a:ext cx="516255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2109788"/>
            <a:ext cx="516255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 descr="C:\Users\Asus\Downloads\BELAL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2889541" cy="2460625"/>
          </a:xfrm>
          <a:prstGeom prst="rect">
            <a:avLst/>
          </a:prstGeom>
          <a:noFill/>
        </p:spPr>
      </p:pic>
      <p:pic>
        <p:nvPicPr>
          <p:cNvPr id="18439" name="Picture 7" descr="Hasil gambar untuk MADU KART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43400"/>
            <a:ext cx="1905000" cy="1905000"/>
          </a:xfrm>
          <a:prstGeom prst="rect">
            <a:avLst/>
          </a:prstGeom>
          <a:noFill/>
        </p:spPr>
      </p:pic>
      <p:pic>
        <p:nvPicPr>
          <p:cNvPr id="18441" name="Picture 9" descr="Hasil gambar untuk PADANG GURUN KART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143000"/>
            <a:ext cx="3422388" cy="1927225"/>
          </a:xfrm>
          <a:prstGeom prst="rect">
            <a:avLst/>
          </a:prstGeom>
          <a:noFill/>
        </p:spPr>
      </p:pic>
      <p:pic>
        <p:nvPicPr>
          <p:cNvPr id="18443" name="Picture 11" descr="Hasil gambar untuk SUNGAI KARTU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0"/>
            <a:ext cx="3505200" cy="2483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" y="381000"/>
          <a:ext cx="84582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125412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A</a:t>
                      </a:r>
                      <a:endParaRPr lang="en-US" sz="6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7656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58" name="AutoShape 2" descr="Hasil gambar untuk petani kartun"/>
          <p:cNvSpPr>
            <a:spLocks noChangeAspect="1" noChangeArrowheads="1"/>
          </p:cNvSpPr>
          <p:nvPr/>
        </p:nvSpPr>
        <p:spPr bwMode="auto">
          <a:xfrm>
            <a:off x="1371600" y="-1719263"/>
            <a:ext cx="5162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05188"/>
            <a:ext cx="2857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05188"/>
            <a:ext cx="2857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asil gambar untuk petani kart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43400"/>
            <a:ext cx="2057400" cy="1524000"/>
          </a:xfrm>
          <a:prstGeom prst="rect">
            <a:avLst/>
          </a:prstGeom>
          <a:noFill/>
        </p:spPr>
      </p:pic>
      <p:pic>
        <p:nvPicPr>
          <p:cNvPr id="19465" name="Picture 9" descr="Hasil gambar untuk NELAYAN KARTU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05000"/>
            <a:ext cx="1905000" cy="1905000"/>
          </a:xfrm>
          <a:prstGeom prst="rect">
            <a:avLst/>
          </a:prstGeom>
          <a:noFill/>
        </p:spPr>
      </p:pic>
      <p:pic>
        <p:nvPicPr>
          <p:cNvPr id="19467" name="Picture 11" descr="Hasil gambar untuk PETANI SAYUR KARTU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057400"/>
            <a:ext cx="1676400" cy="1676400"/>
          </a:xfrm>
          <a:prstGeom prst="rect">
            <a:avLst/>
          </a:prstGeom>
          <a:noFill/>
        </p:spPr>
      </p:pic>
      <p:sp>
        <p:nvSpPr>
          <p:cNvPr id="19469" name="AutoShape 13" descr="Hasil gambar untuk DOKTER KARTUN"/>
          <p:cNvSpPr>
            <a:spLocks noChangeAspect="1" noChangeArrowheads="1"/>
          </p:cNvSpPr>
          <p:nvPr/>
        </p:nvSpPr>
        <p:spPr bwMode="auto">
          <a:xfrm>
            <a:off x="155575" y="-2286000"/>
            <a:ext cx="420052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AutoShape 15" descr="Hasil gambar untuk DOKTER KARTUN"/>
          <p:cNvSpPr>
            <a:spLocks noChangeAspect="1" noChangeArrowheads="1"/>
          </p:cNvSpPr>
          <p:nvPr/>
        </p:nvSpPr>
        <p:spPr bwMode="auto">
          <a:xfrm>
            <a:off x="155575" y="-2286000"/>
            <a:ext cx="420052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AutoShape 17" descr="Hasil gambar untuk DOKTER KARTUN"/>
          <p:cNvSpPr>
            <a:spLocks noChangeAspect="1" noChangeArrowheads="1"/>
          </p:cNvSpPr>
          <p:nvPr/>
        </p:nvSpPr>
        <p:spPr bwMode="auto">
          <a:xfrm>
            <a:off x="155575" y="-2286000"/>
            <a:ext cx="420052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4" name="Picture 18" descr="C:\Users\Asus\Downloads\DOK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267200"/>
            <a:ext cx="1628775" cy="1844916"/>
          </a:xfrm>
          <a:prstGeom prst="rect">
            <a:avLst/>
          </a:prstGeom>
          <a:noFill/>
        </p:spPr>
      </p:pic>
      <p:pic>
        <p:nvPicPr>
          <p:cNvPr id="19476" name="Picture 20" descr="Gambar terkai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962400"/>
            <a:ext cx="2590800" cy="2113122"/>
          </a:xfrm>
          <a:prstGeom prst="rect">
            <a:avLst/>
          </a:prstGeom>
          <a:noFill/>
        </p:spPr>
      </p:pic>
      <p:pic>
        <p:nvPicPr>
          <p:cNvPr id="19478" name="Picture 22" descr="Gambar terkai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1981200"/>
            <a:ext cx="2748724" cy="188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76962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Hidup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sebagai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manusia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baru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berarti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harus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setia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melaksanakan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ajaran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teladan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hidup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Yesus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. Di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bawah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ini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yang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bukan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contoh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sikap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anak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yang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setia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melaksanakan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ajaran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Yesus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adalah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….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38200" y="3124200"/>
            <a:ext cx="762000" cy="609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838200" y="4343400"/>
            <a:ext cx="762000" cy="609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838200" y="5562600"/>
            <a:ext cx="762000" cy="609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3124200"/>
            <a:ext cx="6400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dirty="0" smtClean="0"/>
          </a:p>
          <a:p>
            <a:pPr marL="0" lvl="2"/>
            <a:r>
              <a:rPr lang="en-US" b="1" dirty="0" smtClean="0">
                <a:latin typeface="Century Gothic" pitchFamily="34" charset="0"/>
              </a:rPr>
              <a:t>Yoga </a:t>
            </a:r>
            <a:r>
              <a:rPr lang="en-US" b="1" dirty="0" err="1">
                <a:latin typeface="Century Gothic" pitchFamily="34" charset="0"/>
              </a:rPr>
              <a:t>meminta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maaf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kepada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Yuda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karena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tidak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sengaja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merusak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buku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ceritanya</a:t>
            </a:r>
            <a:endParaRPr lang="en-US" sz="1600" b="1" dirty="0">
              <a:latin typeface="Century Gothic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5000" y="4343400"/>
            <a:ext cx="6477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Epin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memamerkan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sepatu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barunya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Sinta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62600"/>
            <a:ext cx="6477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Vebri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datang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sekolah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tepat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waktu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76962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Dengan hidup baru, kita semua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harus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memiliki kasih sayang yang sama terhadap sesama dan ciptaan yang lain. Berikut yang merupakan contoh sikap anak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yang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mencintai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sesama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ciptaan lain adalah ...</a:t>
            </a:r>
            <a:endParaRPr kumimoji="0" lang="id-ID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38200" y="3124200"/>
            <a:ext cx="762000" cy="609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838200" y="4343400"/>
            <a:ext cx="762000" cy="609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838200" y="5562600"/>
            <a:ext cx="762000" cy="609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0" y="2895600"/>
            <a:ext cx="64770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2800" dirty="0" err="1" smtClean="0"/>
              <a:t>Upin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membuang</a:t>
            </a:r>
            <a:r>
              <a:rPr lang="en-US" sz="2800" dirty="0" smtClean="0"/>
              <a:t> </a:t>
            </a:r>
            <a:r>
              <a:rPr lang="en-US" sz="2800" dirty="0" err="1" smtClean="0"/>
              <a:t>sampah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pohon</a:t>
            </a:r>
            <a:r>
              <a:rPr lang="en-US" sz="2800" dirty="0" smtClean="0"/>
              <a:t> </a:t>
            </a:r>
            <a:r>
              <a:rPr lang="en-US" sz="2800" dirty="0" err="1" smtClean="0"/>
              <a:t>mangga</a:t>
            </a:r>
            <a:endParaRPr lang="en-US" sz="2800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5000" y="4343400"/>
            <a:ext cx="6477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/>
              <a:t>Ipin</a:t>
            </a:r>
            <a:r>
              <a:rPr lang="en-US" sz="2800" dirty="0"/>
              <a:t> </a:t>
            </a:r>
            <a:r>
              <a:rPr lang="en-US" sz="2800" dirty="0" err="1"/>
              <a:t>memetik</a:t>
            </a:r>
            <a:r>
              <a:rPr lang="en-US" sz="2800" dirty="0"/>
              <a:t> </a:t>
            </a:r>
            <a:r>
              <a:rPr lang="en-US" sz="2800" dirty="0" err="1"/>
              <a:t>bunga</a:t>
            </a:r>
            <a:r>
              <a:rPr lang="en-US" sz="2800" dirty="0"/>
              <a:t> </a:t>
            </a:r>
            <a:r>
              <a:rPr lang="en-US" sz="2800" dirty="0" err="1"/>
              <a:t>kesayangan</a:t>
            </a:r>
            <a:r>
              <a:rPr lang="en-US" sz="2800" dirty="0"/>
              <a:t> </a:t>
            </a:r>
            <a:r>
              <a:rPr lang="en-US" sz="2800" dirty="0" err="1"/>
              <a:t>kak</a:t>
            </a:r>
            <a:r>
              <a:rPr lang="en-US" sz="2800" dirty="0"/>
              <a:t> </a:t>
            </a:r>
            <a:r>
              <a:rPr lang="en-US" sz="2800" dirty="0" err="1"/>
              <a:t>Ros</a:t>
            </a:r>
            <a:r>
              <a:rPr lang="en-US" sz="2800" dirty="0"/>
              <a:t>. 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62600"/>
            <a:ext cx="6477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/>
          </a:p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/>
              <a:t>Meimei</a:t>
            </a:r>
            <a:r>
              <a:rPr lang="en-US" sz="2800" dirty="0" smtClean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 smtClean="0"/>
              <a:t>jarjit</a:t>
            </a:r>
            <a:r>
              <a:rPr lang="en-US" sz="2800" dirty="0" smtClean="0"/>
              <a:t> </a:t>
            </a:r>
            <a:r>
              <a:rPr lang="en-US" sz="2800" dirty="0" err="1"/>
              <a:t>membersihkan</a:t>
            </a:r>
            <a:r>
              <a:rPr lang="en-US" sz="2800" dirty="0"/>
              <a:t> </a:t>
            </a:r>
            <a:r>
              <a:rPr lang="en-US" sz="2800" dirty="0" err="1" smtClean="0"/>
              <a:t>kandang</a:t>
            </a:r>
            <a:r>
              <a:rPr lang="en-US" sz="2800" dirty="0" smtClean="0"/>
              <a:t> </a:t>
            </a:r>
            <a:r>
              <a:rPr lang="en-US" sz="2800" dirty="0" err="1" smtClean="0"/>
              <a:t>ayam</a:t>
            </a:r>
            <a:r>
              <a:rPr lang="en-US" sz="2800" dirty="0" smtClean="0"/>
              <a:t> </a:t>
            </a:r>
            <a:r>
              <a:rPr lang="en-US" sz="2800" dirty="0" err="1"/>
              <a:t>Atuk</a:t>
            </a:r>
            <a:r>
              <a:rPr lang="en-US" sz="2800" dirty="0"/>
              <a:t> </a:t>
            </a:r>
            <a:r>
              <a:rPr lang="en-US" sz="2800" dirty="0" err="1"/>
              <a:t>Dalang</a:t>
            </a:r>
            <a:r>
              <a:rPr lang="en-US" sz="2800" dirty="0"/>
              <a:t>.  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asil gambar untuk perumpamaan tentang anak yang hil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6343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Century Gothic" pitchFamily="34" charset="0"/>
              </a:rPr>
              <a:t>Menurut</a:t>
            </a:r>
            <a:r>
              <a:rPr lang="en-US" b="1" dirty="0" smtClean="0">
                <a:latin typeface="Century Gothic" pitchFamily="34" charset="0"/>
              </a:rPr>
              <a:t> kalian </a:t>
            </a:r>
            <a:r>
              <a:rPr lang="en-US" b="1" dirty="0" err="1" smtClean="0">
                <a:latin typeface="Century Gothic" pitchFamily="34" charset="0"/>
              </a:rPr>
              <a:t>mana</a:t>
            </a:r>
            <a:r>
              <a:rPr lang="en-US" b="1" dirty="0" smtClean="0">
                <a:latin typeface="Century Gothic" pitchFamily="34" charset="0"/>
              </a:rPr>
              <a:t> yang </a:t>
            </a:r>
            <a:r>
              <a:rPr lang="en-US" b="1" dirty="0" err="1" smtClean="0">
                <a:latin typeface="Century Gothic" pitchFamily="34" charset="0"/>
              </a:rPr>
              <a:t>lebih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baik</a:t>
            </a:r>
            <a:r>
              <a:rPr lang="en-US" b="1" dirty="0" smtClean="0">
                <a:latin typeface="Century Gothic" pitchFamily="34" charset="0"/>
              </a:rPr>
              <a:t> ?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3554" name="Picture 2" descr="Hasil gambar untuk anak bungsu dalam perumpamaan anak yang hil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3505199" cy="3505200"/>
          </a:xfrm>
          <a:prstGeom prst="rect">
            <a:avLst/>
          </a:prstGeom>
          <a:noFill/>
        </p:spPr>
      </p:pic>
      <p:pic>
        <p:nvPicPr>
          <p:cNvPr id="23556" name="Picture 4" descr="Hasil gambar untuk anak bungsu dalam perumpamaan anak yang hil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2933"/>
            <a:ext cx="3309965" cy="335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201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AYO KITA KUIS ! </vt:lpstr>
      <vt:lpstr>TEBAK GAMBAR </vt:lpstr>
      <vt:lpstr>Dari kedua gambar ini, mana gambar yang menunjukkan “Percakapan Yesus dengan Nikodemus” ? </vt:lpstr>
      <vt:lpstr>APA YANG KALIAN PIKIRKAN ?</vt:lpstr>
      <vt:lpstr>Slide 5</vt:lpstr>
      <vt:lpstr>Slide 6</vt:lpstr>
      <vt:lpstr>Slide 7</vt:lpstr>
      <vt:lpstr>Slide 8</vt:lpstr>
      <vt:lpstr>Menurut kalian mana yang lebih baik ?</vt:lpstr>
      <vt:lpstr>Slide 10</vt:lpstr>
      <vt:lpstr>AYAH ?</vt:lpstr>
      <vt:lpstr>ANAK SULUNG ?</vt:lpstr>
      <vt:lpstr>ANAK BUNGSU ?</vt:lpstr>
      <vt:lpstr>hal-hal yang harus dilakukan bila orang mau bertobat :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Perumpamaan  Tentang Anak Yang Hilang </dc:title>
  <dc:creator>Asus</dc:creator>
  <cp:lastModifiedBy>Asus</cp:lastModifiedBy>
  <cp:revision>5</cp:revision>
  <dcterms:created xsi:type="dcterms:W3CDTF">2019-10-22T07:07:37Z</dcterms:created>
  <dcterms:modified xsi:type="dcterms:W3CDTF">2019-10-24T03:18:46Z</dcterms:modified>
</cp:coreProperties>
</file>