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Materi Agama VIII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d-ID" sz="2400" b="1" i="1" dirty="0" smtClean="0"/>
              <a:t>Materi pengganti KBM senin 16 Maret 2020</a:t>
            </a:r>
            <a:endParaRPr lang="id-ID" sz="2400" b="1" i="1" dirty="0"/>
          </a:p>
        </p:txBody>
      </p:sp>
    </p:spTree>
    <p:extLst>
      <p:ext uri="{BB962C8B-B14F-4D97-AF65-F5344CB8AC3E}">
        <p14:creationId xmlns:p14="http://schemas.microsoft.com/office/powerpoint/2010/main" val="2514801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Gereja sebagai Tanda dan Sarana Penyelamatan</a:t>
            </a:r>
            <a:endParaRPr lang="id-ID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052918"/>
            <a:ext cx="9287853" cy="4195481"/>
          </a:xfrm>
        </p:spPr>
        <p:txBody>
          <a:bodyPr/>
          <a:lstStyle/>
          <a:p>
            <a:r>
              <a:rPr lang="id-ID" sz="3200" dirty="0" smtClean="0"/>
              <a:t>Gereja dapat diartikan sebagai persekutuan orang beriman yang percaya kepada Kristus.</a:t>
            </a:r>
          </a:p>
          <a:p>
            <a:r>
              <a:rPr lang="id-ID" sz="3200" dirty="0" smtClean="0"/>
              <a:t>Sering sekali orang memahami bahwa “gereja” yang berarti tempat ibadah/bangunan untuk ibadah orang Kristiani.</a:t>
            </a:r>
            <a:endParaRPr lang="id-ID" dirty="0" smtClean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56710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112846"/>
          </a:xfrm>
        </p:spPr>
        <p:txBody>
          <a:bodyPr/>
          <a:lstStyle/>
          <a:p>
            <a:r>
              <a:rPr lang="id-ID" sz="3200" dirty="0" smtClean="0"/>
              <a:t>A.	Tanda dan sarana Penyelamatan dalam 	hidup manusia</a:t>
            </a:r>
            <a:endParaRPr lang="id-ID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8146" y="1787236"/>
            <a:ext cx="9301708" cy="4461163"/>
          </a:xfrm>
        </p:spPr>
        <p:txBody>
          <a:bodyPr>
            <a:normAutofit/>
          </a:bodyPr>
          <a:lstStyle/>
          <a:p>
            <a:r>
              <a:rPr lang="id-ID" sz="2400" dirty="0" smtClean="0"/>
              <a:t>Setiap orang selalu mengharapkan keselamatan atas dirinya. Karena keselamatan dapat diartikan terhindar dari bahaya maut, sehingga masih bisa melanjutkan hidupnya di dunia ini.</a:t>
            </a:r>
          </a:p>
          <a:p>
            <a:r>
              <a:rPr lang="id-ID" sz="2400" dirty="0" smtClean="0"/>
              <a:t>Dalam konteks agama keselamatan yang dimaksud adalah terhindar dari segala dosa.</a:t>
            </a:r>
          </a:p>
          <a:p>
            <a:r>
              <a:rPr lang="id-ID" sz="2400" dirty="0" smtClean="0"/>
              <a:t>Dengan demikian orang bertobat sehingga mendapat pengampunan dari Tuhan.</a:t>
            </a:r>
          </a:p>
          <a:p>
            <a:r>
              <a:rPr lang="id-ID" sz="2400" dirty="0" smtClean="0"/>
              <a:t>Keselamatan itu adalah anugerah Tuhan.</a:t>
            </a:r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3917766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623456"/>
            <a:ext cx="9259888" cy="5624944"/>
          </a:xfrm>
        </p:spPr>
        <p:txBody>
          <a:bodyPr/>
          <a:lstStyle/>
          <a:p>
            <a:pPr marL="0" indent="0">
              <a:buNone/>
            </a:pPr>
            <a:r>
              <a:rPr lang="id-ID" sz="2400" dirty="0" smtClean="0"/>
              <a:t>1.	Memahami Tanda dan Sarana Keselamatan yang 	dialami</a:t>
            </a:r>
          </a:p>
          <a:p>
            <a:r>
              <a:rPr lang="id-ID" sz="2400" dirty="0" smtClean="0"/>
              <a:t>Tanda-tanda bahwa banyak orang mengharapkan keselamatan dapat berupa banyak hal, misalnya rambu-rambu lalu lintas dan tulisan “Utamakan keselamatan”</a:t>
            </a:r>
          </a:p>
          <a:p>
            <a:pPr marL="0" indent="0">
              <a:buNone/>
            </a:pPr>
            <a:endParaRPr lang="id-ID" sz="2400" dirty="0"/>
          </a:p>
          <a:p>
            <a:pPr marL="0" indent="0">
              <a:buNone/>
            </a:pPr>
            <a:r>
              <a:rPr lang="id-ID" sz="2400" dirty="0" smtClean="0"/>
              <a:t>2.	Memahami Ajaran tentang Keselamatan dalam Gereja 	Berdasarkan Kitab Suci</a:t>
            </a:r>
          </a:p>
          <a:p>
            <a:r>
              <a:rPr lang="id-ID" sz="2400" dirty="0" smtClean="0"/>
              <a:t>Pewartaan keselamatan yang dilakukan oleh Yesus tidak hanya dalam bentuk kata-kata, tetapi juga dalam perbuatan</a:t>
            </a:r>
          </a:p>
          <a:p>
            <a:r>
              <a:rPr lang="id-ID" sz="2400" dirty="0" smtClean="0"/>
              <a:t>Baca Kitab Suci Lukas 19:1-10 (ada di buku paket hlm 103) dan </a:t>
            </a:r>
            <a:r>
              <a:rPr lang="id-ID" sz="2400" i="1" dirty="0" smtClean="0"/>
              <a:t>tuliskan apa isi dari teks tersebut!</a:t>
            </a:r>
            <a:endParaRPr lang="id-ID" sz="2400" dirty="0" smtClean="0"/>
          </a:p>
          <a:p>
            <a:endParaRPr lang="id-ID" dirty="0" smtClean="0"/>
          </a:p>
          <a:p>
            <a:pPr marL="0" indent="0">
              <a:buNone/>
            </a:pPr>
            <a:endParaRPr lang="id-ID" dirty="0" smtClean="0"/>
          </a:p>
        </p:txBody>
      </p:sp>
    </p:spTree>
    <p:extLst>
      <p:ext uri="{BB962C8B-B14F-4D97-AF65-F5344CB8AC3E}">
        <p14:creationId xmlns:p14="http://schemas.microsoft.com/office/powerpoint/2010/main" val="1667973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623456"/>
            <a:ext cx="8946541" cy="5624944"/>
          </a:xfrm>
        </p:spPr>
        <p:txBody>
          <a:bodyPr/>
          <a:lstStyle/>
          <a:p>
            <a:pPr marL="0" indent="0">
              <a:buNone/>
            </a:pPr>
            <a:r>
              <a:rPr lang="id-ID" sz="3200" dirty="0" smtClean="0"/>
              <a:t>B.	Gereja sebagai Tanda dan Sarana 	Penyelamatan Manusia</a:t>
            </a:r>
          </a:p>
          <a:p>
            <a:r>
              <a:rPr lang="id-ID" dirty="0" smtClean="0"/>
              <a:t>Kehadiran Allah dalam kehidupan kita melalui tanda-tanda.</a:t>
            </a:r>
          </a:p>
          <a:p>
            <a:r>
              <a:rPr lang="id-ID" dirty="0" smtClean="0"/>
              <a:t>Gereja sebagai tanda dan sarana bagi Allah untuk melaksanakan karya penyelamatan-Nya kepada manusia.</a:t>
            </a:r>
          </a:p>
          <a:p>
            <a:r>
              <a:rPr lang="id-ID" dirty="0" smtClean="0"/>
              <a:t>Gereja hadir untuk melakukan tugas perutusan. Tugas perutusan tersebut yakni, melanjutkan karya Yesus dalam mewartakan kerajaan Allah.</a:t>
            </a:r>
          </a:p>
          <a:p>
            <a:r>
              <a:rPr lang="id-ID" dirty="0" smtClean="0"/>
              <a:t>Gereja berperan untuk membawa umat semakin berkenan kepada Yesus dan tetap setia kepada Yesus.</a:t>
            </a:r>
          </a:p>
          <a:p>
            <a:r>
              <a:rPr lang="id-ID" dirty="0" smtClean="0"/>
              <a:t>Gereja menjadi sarana bagi umat untuk dapat menjalin komunikasi yang semakin dekat dan erat dengan Allah.</a:t>
            </a:r>
          </a:p>
          <a:p>
            <a:endParaRPr lang="id-ID" dirty="0" smtClean="0"/>
          </a:p>
        </p:txBody>
      </p:sp>
    </p:spTree>
    <p:extLst>
      <p:ext uri="{BB962C8B-B14F-4D97-AF65-F5344CB8AC3E}">
        <p14:creationId xmlns:p14="http://schemas.microsoft.com/office/powerpoint/2010/main" val="898527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1" y="651164"/>
            <a:ext cx="9730943" cy="5597235"/>
          </a:xfrm>
        </p:spPr>
        <p:txBody>
          <a:bodyPr/>
          <a:lstStyle/>
          <a:p>
            <a:r>
              <a:rPr lang="id-ID" dirty="0" smtClean="0"/>
              <a:t>Baca teks “Memberi Nama” ada dalam buku paket halm 108</a:t>
            </a:r>
          </a:p>
          <a:p>
            <a:pPr marL="0" lvl="0" indent="0">
              <a:buClr>
                <a:srgbClr val="1E5155">
                  <a:lumMod val="40000"/>
                  <a:lumOff val="60000"/>
                </a:srgbClr>
              </a:buClr>
              <a:buNone/>
            </a:pPr>
            <a:r>
              <a:rPr lang="id-ID" dirty="0">
                <a:solidFill>
                  <a:prstClr val="white"/>
                </a:solidFill>
              </a:rPr>
              <a:t>	</a:t>
            </a:r>
            <a:r>
              <a:rPr lang="id-ID" dirty="0" smtClean="0">
                <a:solidFill>
                  <a:prstClr val="white"/>
                </a:solidFill>
              </a:rPr>
              <a:t>Setelah anda membacanya </a:t>
            </a:r>
            <a:r>
              <a:rPr lang="id-ID" dirty="0">
                <a:solidFill>
                  <a:prstClr val="white"/>
                </a:solidFill>
              </a:rPr>
              <a:t>tuliskan isi dari teks </a:t>
            </a:r>
            <a:r>
              <a:rPr lang="id-ID" dirty="0" smtClean="0">
                <a:solidFill>
                  <a:prstClr val="white"/>
                </a:solidFill>
              </a:rPr>
              <a:t>tersebut!</a:t>
            </a:r>
          </a:p>
          <a:p>
            <a:pPr marL="0" lvl="0" indent="0">
              <a:buClr>
                <a:srgbClr val="1E5155">
                  <a:lumMod val="40000"/>
                  <a:lumOff val="60000"/>
                </a:srgbClr>
              </a:buClr>
              <a:buNone/>
            </a:pPr>
            <a:endParaRPr lang="id-ID" dirty="0">
              <a:solidFill>
                <a:prstClr val="white"/>
              </a:solidFill>
            </a:endParaRPr>
          </a:p>
          <a:p>
            <a:pPr marL="0" lvl="0" indent="0">
              <a:buClr>
                <a:srgbClr val="1E5155">
                  <a:lumMod val="40000"/>
                  <a:lumOff val="60000"/>
                </a:srgbClr>
              </a:buClr>
              <a:buNone/>
            </a:pPr>
            <a:r>
              <a:rPr lang="id-ID" dirty="0">
                <a:solidFill>
                  <a:prstClr val="white"/>
                </a:solidFill>
              </a:rPr>
              <a:t>	</a:t>
            </a:r>
            <a:r>
              <a:rPr lang="id-ID" b="1" dirty="0" smtClean="0">
                <a:solidFill>
                  <a:prstClr val="white"/>
                </a:solidFill>
              </a:rPr>
              <a:t>Memahami </a:t>
            </a:r>
            <a:r>
              <a:rPr lang="id-ID" b="1" dirty="0" smtClean="0">
                <a:solidFill>
                  <a:prstClr val="white"/>
                </a:solidFill>
              </a:rPr>
              <a:t>bahwa Gereja adalah Tanda dan Sarana Penyelamatan 	oleh Allah</a:t>
            </a:r>
          </a:p>
          <a:p>
            <a:pPr lvl="0">
              <a:buClr>
                <a:srgbClr val="1E5155">
                  <a:lumMod val="40000"/>
                  <a:lumOff val="60000"/>
                </a:srgbClr>
              </a:buClr>
            </a:pPr>
            <a:r>
              <a:rPr lang="id-ID" i="1" dirty="0" smtClean="0">
                <a:solidFill>
                  <a:prstClr val="white"/>
                </a:solidFill>
              </a:rPr>
              <a:t>Lumen Gentium </a:t>
            </a:r>
            <a:r>
              <a:rPr lang="id-ID" dirty="0" smtClean="0">
                <a:solidFill>
                  <a:prstClr val="white"/>
                </a:solidFill>
              </a:rPr>
              <a:t>Art.1 dan Art.9 (ada di buku paket halm 109-110)</a:t>
            </a:r>
          </a:p>
          <a:p>
            <a:pPr lvl="0">
              <a:buClr>
                <a:srgbClr val="1E5155">
                  <a:lumMod val="40000"/>
                  <a:lumOff val="60000"/>
                </a:srgbClr>
              </a:buClr>
            </a:pPr>
            <a:r>
              <a:rPr lang="id-ID" dirty="0" smtClean="0">
                <a:solidFill>
                  <a:prstClr val="white"/>
                </a:solidFill>
              </a:rPr>
              <a:t>Berdasarkan </a:t>
            </a:r>
            <a:r>
              <a:rPr lang="id-ID" i="1" dirty="0" smtClean="0">
                <a:solidFill>
                  <a:prstClr val="white"/>
                </a:solidFill>
              </a:rPr>
              <a:t>Lumen Gentium </a:t>
            </a:r>
            <a:r>
              <a:rPr lang="id-ID" dirty="0" smtClean="0">
                <a:solidFill>
                  <a:prstClr val="white"/>
                </a:solidFill>
              </a:rPr>
              <a:t>Art. 1 dan Art. 9 tuliskan kalimat mana yang menunjukkan Gereja sebagai tanda dan sarana keselamatan? Apa tugas Gereja bagi umat manusia? Bagaimana cara Gereja menyalurkan berkat keselamatan kepada umat manusia?</a:t>
            </a:r>
          </a:p>
          <a:p>
            <a:pPr lvl="0">
              <a:buClr>
                <a:srgbClr val="1E5155">
                  <a:lumMod val="40000"/>
                  <a:lumOff val="60000"/>
                </a:srgbClr>
              </a:buClr>
            </a:pPr>
            <a:endParaRPr lang="id-ID" dirty="0" smtClean="0">
              <a:solidFill>
                <a:prstClr val="white"/>
              </a:solidFill>
            </a:endParaRPr>
          </a:p>
          <a:p>
            <a:pPr lvl="0">
              <a:buClr>
                <a:srgbClr val="1E5155">
                  <a:lumMod val="40000"/>
                  <a:lumOff val="60000"/>
                </a:srgbClr>
              </a:buClr>
            </a:pPr>
            <a:endParaRPr lang="id-ID" dirty="0" smtClean="0"/>
          </a:p>
          <a:p>
            <a:pPr marL="0" indent="0">
              <a:buNone/>
            </a:pPr>
            <a:endParaRPr lang="id-ID" dirty="0" smtClean="0"/>
          </a:p>
        </p:txBody>
      </p:sp>
    </p:spTree>
    <p:extLst>
      <p:ext uri="{BB962C8B-B14F-4D97-AF65-F5344CB8AC3E}">
        <p14:creationId xmlns:p14="http://schemas.microsoft.com/office/powerpoint/2010/main" val="878802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002" y="2877263"/>
            <a:ext cx="9404723" cy="1400530"/>
          </a:xfrm>
        </p:spPr>
        <p:txBody>
          <a:bodyPr/>
          <a:lstStyle/>
          <a:p>
            <a:pPr algn="ctr"/>
            <a:r>
              <a:rPr lang="id-ID" b="1" dirty="0" smtClean="0">
                <a:latin typeface="Algerian" panose="04020705040A02060702" pitchFamily="82" charset="0"/>
              </a:rPr>
              <a:t>Terima kasih </a:t>
            </a:r>
            <a:br>
              <a:rPr lang="id-ID" b="1" dirty="0" smtClean="0">
                <a:latin typeface="Algerian" panose="04020705040A02060702" pitchFamily="82" charset="0"/>
              </a:rPr>
            </a:br>
            <a:r>
              <a:rPr lang="id-ID" b="1" dirty="0" smtClean="0">
                <a:latin typeface="Algerian" panose="04020705040A02060702" pitchFamily="82" charset="0"/>
              </a:rPr>
              <a:t>Tuhan memberkati</a:t>
            </a:r>
            <a:endParaRPr lang="id-ID" b="1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3823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96</TotalTime>
  <Words>119</Words>
  <Application>Microsoft Office PowerPoint</Application>
  <PresentationFormat>Custom</PresentationFormat>
  <Paragraphs>30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Ion</vt:lpstr>
      <vt:lpstr>Materi Agama VIII</vt:lpstr>
      <vt:lpstr>Gereja sebagai Tanda dan Sarana Penyelamatan</vt:lpstr>
      <vt:lpstr>A. Tanda dan sarana Penyelamatan dalam  hidup manusia</vt:lpstr>
      <vt:lpstr>PowerPoint Presentation</vt:lpstr>
      <vt:lpstr>PowerPoint Presentation</vt:lpstr>
      <vt:lpstr>PowerPoint Presentation</vt:lpstr>
      <vt:lpstr>Terima kasih  Tuhan memberkati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 Agama VIII</dc:title>
  <dc:creator>acer</dc:creator>
  <cp:lastModifiedBy>ASUS</cp:lastModifiedBy>
  <cp:revision>11</cp:revision>
  <dcterms:created xsi:type="dcterms:W3CDTF">2020-03-16T00:16:11Z</dcterms:created>
  <dcterms:modified xsi:type="dcterms:W3CDTF">2020-03-16T03:44:43Z</dcterms:modified>
</cp:coreProperties>
</file>