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2" Type="http://schemas.openxmlformats.org/officeDocument/2006/relationships/slide" Target="slides/slide1.xml" /><Relationship Id="rId16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heme" Target="theme/theme1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8/21/2020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2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65DDA-74FC-B84B-805C-989263D2A7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6423" y="1600200"/>
            <a:ext cx="8791575" cy="2387600"/>
          </a:xfrm>
        </p:spPr>
        <p:txBody>
          <a:bodyPr/>
          <a:lstStyle/>
          <a:p>
            <a:r>
              <a:rPr lang="en-US" sz="5400"/>
              <a:t>Teknik Teknik Pengolahan</a:t>
            </a:r>
            <a:r>
              <a:rPr lang="en-US"/>
              <a:t>
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9406F0-A6A9-DB44-802C-E59E54CCCD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6423" y="3602038"/>
            <a:ext cx="8791575" cy="1655762"/>
          </a:xfrm>
        </p:spPr>
        <p:txBody>
          <a:bodyPr>
            <a:normAutofit/>
          </a:bodyPr>
          <a:lstStyle/>
          <a:p>
            <a:r>
              <a:rPr lang="en-US" sz="2400"/>
              <a:t>Nama: Jessica Evelyn Paulina</a:t>
            </a:r>
          </a:p>
          <a:p>
            <a:r>
              <a:rPr lang="en-US" sz="2400"/>
              <a:t>Kelas:8B</a:t>
            </a:r>
          </a:p>
          <a:p>
            <a:r>
              <a:rPr lang="en-US" sz="2400"/>
              <a:t>Absen:11</a:t>
            </a:r>
          </a:p>
        </p:txBody>
      </p:sp>
    </p:spTree>
    <p:extLst>
      <p:ext uri="{BB962C8B-B14F-4D97-AF65-F5344CB8AC3E}">
        <p14:creationId xmlns:p14="http://schemas.microsoft.com/office/powerpoint/2010/main" val="3124993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8794B-F287-3149-8B55-74F01CCB1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9411" y="618518"/>
            <a:ext cx="9627999" cy="819570"/>
          </a:xfrm>
        </p:spPr>
        <p:txBody>
          <a:bodyPr>
            <a:normAutofit fontScale="90000"/>
          </a:bodyPr>
          <a:lstStyle/>
          <a:p>
            <a:r>
              <a:rPr lang="en-US" sz="5400"/>
              <a:t>pengertian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004E2B-127C-D34A-9324-784087C9D2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249487"/>
            <a:ext cx="9905999" cy="3541714"/>
          </a:xfrm>
        </p:spPr>
        <p:txBody>
          <a:bodyPr>
            <a:noAutofit/>
          </a:bodyPr>
          <a:lstStyle/>
          <a:p>
            <a:r>
              <a:rPr lang="en-US" sz="4000"/>
              <a:t>Teknik pengolahan yang sering diterapkan pada pengolahan hasil samping serelia, kacangan dan umbi menjadi produk pangan dasar dan teknik merebus (boiling), mengukus (steaming) dan menggoreng (frying)</a:t>
            </a:r>
          </a:p>
        </p:txBody>
      </p:sp>
    </p:spTree>
    <p:extLst>
      <p:ext uri="{BB962C8B-B14F-4D97-AF65-F5344CB8AC3E}">
        <p14:creationId xmlns:p14="http://schemas.microsoft.com/office/powerpoint/2010/main" val="2760446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2179B-B5EC-DE48-83AE-6F12D81EC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/>
              <a:t>Teknik Merebus (Boiling)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4A0AEB-2F34-FB40-BDFB-CE7F97163D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/>
              <a:t>Adalah mengolah bahan makanan dalam air.</a:t>
            </a:r>
          </a:p>
          <a:p>
            <a:pPr marL="0" indent="0">
              <a:buNone/>
            </a:pPr>
            <a:endParaRPr lang="en-US" sz="320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1A1070A-979F-B440-8C44-ED93D8DC1A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9059" y="3333750"/>
            <a:ext cx="3772647" cy="281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363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B86AD-77B5-3143-AA37-4D7E4135D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/>
              <a:t>Teknik Merebus Menutup Bahan Pangan (Poaching)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AB35D-6B3D-A74A-AAE7-7875D70F77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/>
              <a:t>Mengolah bahan makanan dalam air, airnya sebatas menutupi bahan makanan yang direbus dan dengan api kecil. Biasanya untuk makanan yang lunak seperti telur, buah, sayur</a:t>
            </a:r>
          </a:p>
          <a:p>
            <a:endParaRPr lang="en-US" sz="280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FD12DE3-0625-DA4D-8EA5-A24F94244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4117" y="3954976"/>
            <a:ext cx="5033309" cy="2542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560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AD546-1A61-3A44-AB4D-97036FE5B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/>
              <a:t>Teknik Merebus dengan Sedikit Cairan (Braising)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4D0A8-1C73-6542-9C81-7D7CB3AEF1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Adalah mengolah bahan makanan dalam air, airnya kira-kira setengah dari bahan yang akan direbus</a:t>
            </a:r>
          </a:p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9C428382-D6A7-0743-8A55-DD6112ED55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0300" y="3611096"/>
            <a:ext cx="3850435" cy="275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382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6B9C8-D417-204A-AA48-3CFED836E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/>
              <a:t>Teknik Menyetup/Menggulai (Stewing)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45BB03-EA0B-6B48-B301-2F437BBED4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Adalah mengolah bahan makanan yang terlebih dahulu ditumis bumbunya, dan direbus dengan cairan yang berbumbu dan cairan yang tidak terlalu banyak dengan api sedang.</a:t>
            </a:r>
          </a:p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6D29148-59F0-024C-AED5-0580381262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203" y="4020344"/>
            <a:ext cx="3689166" cy="256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6369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1B3C9-6F39-9B4B-B7A8-379A31511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/>
              <a:t>Teknik Mengukus (Steaming)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D4232-16EB-8A4D-A564-E894F8100F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adalah memasak bahan makanan dengan uap air mendidih.</a:t>
            </a:r>
          </a:p>
          <a:p>
            <a:pPr marL="0" indent="0">
              <a:buNone/>
            </a:pPr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1F3D319-9616-9E45-87C0-442306C1F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4424" y="3353594"/>
            <a:ext cx="3553666" cy="288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4094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6353A-CE1A-6D42-B372-449026632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/>
              <a:t>Teknik Mendidih (Simmering)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F3299B-460D-1246-B198-4F96985312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Adalah mengolah bahan makanan dengan bahan cair atau lainnya yang dididihkan dahulu</a:t>
            </a:r>
          </a:p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B38E99C-4705-9243-96B1-C70E17983B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8151" y="3684681"/>
            <a:ext cx="3611188" cy="2660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3890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0DF9A-9E5C-8D44-9C69-D6F96ECE8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/>
              <a:t>Teknik Mengetim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234A72-DAFE-0D44-996D-9D510E0F0B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Adalah memasak bahan makanan dengan menggunakan dua buah panci yang berbeda ukuran</a:t>
            </a:r>
          </a:p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9A82B99-C480-644F-8605-5BC60361D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1568" y="3790437"/>
            <a:ext cx="4032623" cy="2449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463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519E5-C20E-944D-B8CA-E6A2A19A3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/>
              <a:t>Teknik Pengolahan Pangan Panas Kering (Dry Heat Cooking)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166CD7-02F9-E84B-8292-C5F8C7BAAF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/>
              <a:t>Teknik Menggoreng dengan Minyak Banyak (Deep Frying)
b. Teknik Menggoreng dengan Minyak Sedikit (Shallow Frying)
c. Teknik Menumis (Sauteing)
d. Teknik Memanggang (Baking)
e. Teknik Membakar (Grilling)</a:t>
            </a:r>
          </a:p>
        </p:txBody>
      </p:sp>
    </p:spTree>
    <p:extLst>
      <p:ext uri="{BB962C8B-B14F-4D97-AF65-F5344CB8AC3E}">
        <p14:creationId xmlns:p14="http://schemas.microsoft.com/office/powerpoint/2010/main" val="1156819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E233A-F824-4449-AA03-0CB3E6FBB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Teknik Pengolahan Pangan Lainnya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E9880A-0662-AA4B-842C-C4062DC2C0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/>
              <a:t>Menghaluskan
b. Mencampur
c. Menyaring/Memeras
d. Tidak dimasak</a:t>
            </a:r>
          </a:p>
        </p:txBody>
      </p:sp>
    </p:spTree>
    <p:extLst>
      <p:ext uri="{BB962C8B-B14F-4D97-AF65-F5344CB8AC3E}">
        <p14:creationId xmlns:p14="http://schemas.microsoft.com/office/powerpoint/2010/main" val="16433634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Circuit</vt:lpstr>
      <vt:lpstr>Teknik Teknik Pengolahan
</vt:lpstr>
      <vt:lpstr>pengertian</vt:lpstr>
      <vt:lpstr>Teknik Merebus (Boiling)</vt:lpstr>
      <vt:lpstr>Teknik Merebus Menutup Bahan Pangan (Poaching)</vt:lpstr>
      <vt:lpstr>Teknik Merebus dengan Sedikit Cairan (Braising)</vt:lpstr>
      <vt:lpstr>Teknik Menyetup/Menggulai (Stewing)</vt:lpstr>
      <vt:lpstr>Teknik Mengukus (Steaming)</vt:lpstr>
      <vt:lpstr>Teknik Mendidih (Simmering)</vt:lpstr>
      <vt:lpstr>Teknik Mengetim</vt:lpstr>
      <vt:lpstr>Teknik Pengolahan Pangan Panas Kering (Dry Heat Cooking)</vt:lpstr>
      <vt:lpstr>Teknik Pengolahan Pangan Lainnya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Teknik Teknik Pengolahan
</dc:title>
  <dc:creator>Unknown User</dc:creator>
  <cp:lastModifiedBy>Unknown User</cp:lastModifiedBy>
  <cp:revision>9</cp:revision>
  <dcterms:created xsi:type="dcterms:W3CDTF">2020-08-12T01:50:13Z</dcterms:created>
  <dcterms:modified xsi:type="dcterms:W3CDTF">2020-08-21T04:50:26Z</dcterms:modified>
</cp:coreProperties>
</file>