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>
                <a:latin typeface="Edwardian Script ITC" panose="030303020407070D0804" pitchFamily="66" charset="0"/>
              </a:rPr>
              <a:t>Teknik-teknik</a:t>
            </a:r>
            <a:r>
              <a:rPr lang="en-US" b="1" dirty="0" smtClean="0">
                <a:latin typeface="Edwardian Script ITC" panose="030303020407070D0804" pitchFamily="66" charset="0"/>
              </a:rPr>
              <a:t> </a:t>
            </a:r>
            <a:r>
              <a:rPr lang="en-US" b="1" dirty="0" err="1" smtClean="0">
                <a:latin typeface="Edwardian Script ITC" panose="030303020407070D0804" pitchFamily="66" charset="0"/>
              </a:rPr>
              <a:t>dalam</a:t>
            </a:r>
            <a:r>
              <a:rPr lang="en-US" b="1" dirty="0" smtClean="0">
                <a:latin typeface="Edwardian Script ITC" panose="030303020407070D0804" pitchFamily="66" charset="0"/>
              </a:rPr>
              <a:t> </a:t>
            </a:r>
            <a:r>
              <a:rPr lang="en-US" b="1" dirty="0" err="1" smtClean="0">
                <a:latin typeface="Edwardian Script ITC" panose="030303020407070D0804" pitchFamily="66" charset="0"/>
              </a:rPr>
              <a:t>pengolahan</a:t>
            </a:r>
            <a:endParaRPr lang="en-US" b="1" dirty="0">
              <a:latin typeface="Edwardian Script ITC" panose="030303020407070D08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Nama</a:t>
            </a:r>
            <a:r>
              <a:rPr lang="en-US" dirty="0" smtClean="0"/>
              <a:t>: </a:t>
            </a:r>
            <a:r>
              <a:rPr lang="en-US" dirty="0" err="1" smtClean="0"/>
              <a:t>Ghea</a:t>
            </a:r>
            <a:r>
              <a:rPr lang="en-US" dirty="0" smtClean="0"/>
              <a:t> Aurelia Agatha</a:t>
            </a:r>
          </a:p>
          <a:p>
            <a:r>
              <a:rPr lang="en-US" dirty="0" err="1" smtClean="0"/>
              <a:t>Kelas</a:t>
            </a:r>
            <a:r>
              <a:rPr lang="en-US" dirty="0" smtClean="0"/>
              <a:t>/</a:t>
            </a:r>
            <a:r>
              <a:rPr lang="en-US" dirty="0" err="1" smtClean="0"/>
              <a:t>Absen</a:t>
            </a:r>
            <a:r>
              <a:rPr lang="en-US" dirty="0" smtClean="0"/>
              <a:t>: 8B/09</a:t>
            </a:r>
          </a:p>
          <a:p>
            <a:r>
              <a:rPr lang="en-US" dirty="0" smtClean="0"/>
              <a:t>PRAKARYA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54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Freestyle Script" panose="030804020302050B0404" pitchFamily="66" charset="0"/>
              </a:rPr>
              <a:t>1. </a:t>
            </a:r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Pengolahan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Pangan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Panas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Basah</a:t>
            </a:r>
            <a:r>
              <a:rPr lang="en-US" dirty="0" smtClean="0">
                <a:latin typeface="Freestyle Script" panose="030804020302050B0404" pitchFamily="66" charset="0"/>
              </a:rPr>
              <a:t> (Moist Heat)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b="1" dirty="0" err="1" smtClean="0"/>
              <a:t>merupakan</a:t>
            </a:r>
            <a:r>
              <a:rPr lang="en-US" b="1" dirty="0" smtClean="0"/>
              <a:t> </a:t>
            </a:r>
            <a:r>
              <a:rPr lang="en-US" b="1" dirty="0" err="1" smtClean="0"/>
              <a:t>suatu</a:t>
            </a:r>
            <a:r>
              <a:rPr lang="en-US" b="1" dirty="0" smtClean="0"/>
              <a:t> </a:t>
            </a:r>
            <a:r>
              <a:rPr lang="en-US" b="1" dirty="0" err="1" smtClean="0"/>
              <a:t>pengolahan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menggunakan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dasar</a:t>
            </a:r>
            <a:r>
              <a:rPr lang="en-US" b="1" dirty="0" smtClean="0"/>
              <a:t> </a:t>
            </a:r>
            <a:r>
              <a:rPr lang="en-US" b="1" dirty="0" err="1" smtClean="0"/>
              <a:t>cairan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mematangkannya</a:t>
            </a:r>
            <a:r>
              <a:rPr lang="en-US" b="1" dirty="0" smtClean="0"/>
              <a:t>.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yang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 smtClean="0"/>
              <a:t>panas</a:t>
            </a:r>
            <a:r>
              <a:rPr lang="en-US" dirty="0" smtClean="0"/>
              <a:t> </a:t>
            </a:r>
            <a:r>
              <a:rPr lang="en-US" dirty="0" err="1" smtClean="0"/>
              <a:t>basah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52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Merebus</a:t>
            </a:r>
            <a:r>
              <a:rPr lang="en-US" dirty="0" smtClean="0">
                <a:latin typeface="Freestyle Script" panose="030804020302050B0404" pitchFamily="66" charset="0"/>
              </a:rPr>
              <a:t> (Boiling)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b="1" dirty="0" err="1" smtClean="0"/>
              <a:t>mengolah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cairan</a:t>
            </a:r>
            <a:r>
              <a:rPr lang="en-US" b="1" dirty="0" smtClean="0"/>
              <a:t> yang </a:t>
            </a:r>
            <a:r>
              <a:rPr lang="en-US" b="1" dirty="0" err="1" smtClean="0"/>
              <a:t>sudah</a:t>
            </a:r>
            <a:r>
              <a:rPr lang="en-US" b="1" dirty="0" smtClean="0"/>
              <a:t> </a:t>
            </a:r>
            <a:r>
              <a:rPr lang="en-US" b="1" dirty="0" err="1" smtClean="0"/>
              <a:t>mendidih</a:t>
            </a:r>
            <a:r>
              <a:rPr lang="en-US" b="1" dirty="0" smtClean="0"/>
              <a:t>. </a:t>
            </a:r>
            <a:r>
              <a:rPr lang="en-US" b="1" dirty="0" err="1" smtClean="0"/>
              <a:t>Cairan</a:t>
            </a:r>
            <a:r>
              <a:rPr lang="en-US" b="1" dirty="0" smtClean="0"/>
              <a:t> Yang </a:t>
            </a:r>
            <a:r>
              <a:rPr lang="en-US" b="1" dirty="0" err="1" smtClean="0"/>
              <a:t>digunakan</a:t>
            </a:r>
            <a:r>
              <a:rPr lang="en-US" b="1" dirty="0" smtClean="0"/>
              <a:t> </a:t>
            </a:r>
            <a:r>
              <a:rPr lang="en-US" b="1" dirty="0" err="1" smtClean="0"/>
              <a:t>diantara-nya</a:t>
            </a:r>
            <a:r>
              <a:rPr lang="en-US" b="1" dirty="0" smtClean="0"/>
              <a:t> </a:t>
            </a:r>
            <a:r>
              <a:rPr lang="en-US" b="1" dirty="0" err="1" smtClean="0"/>
              <a:t>berupa</a:t>
            </a:r>
            <a:r>
              <a:rPr lang="en-US" b="1" dirty="0" smtClean="0"/>
              <a:t> air, </a:t>
            </a:r>
            <a:r>
              <a:rPr lang="en-US" b="1" dirty="0" err="1" smtClean="0"/>
              <a:t>kaldu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susu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7055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Mengukus</a:t>
            </a:r>
            <a:r>
              <a:rPr lang="en-US" dirty="0" smtClean="0">
                <a:latin typeface="Freestyle Script" panose="030804020302050B0404" pitchFamily="66" charset="0"/>
              </a:rPr>
              <a:t> (Steaming)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Teknik</a:t>
            </a:r>
            <a:r>
              <a:rPr lang="en-US" b="1" dirty="0" smtClean="0"/>
              <a:t> </a:t>
            </a:r>
            <a:r>
              <a:rPr lang="en-US" b="1" dirty="0" err="1" smtClean="0"/>
              <a:t>memasak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uap</a:t>
            </a:r>
            <a:r>
              <a:rPr lang="en-US" b="1" dirty="0" smtClean="0"/>
              <a:t> air </a:t>
            </a:r>
            <a:r>
              <a:rPr lang="en-US" b="1" dirty="0" err="1" smtClean="0"/>
              <a:t>mendidih</a:t>
            </a:r>
            <a:r>
              <a:rPr lang="en-US" dirty="0" smtClean="0"/>
              <a:t>.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mengukus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pengukus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berisi</a:t>
            </a:r>
            <a:r>
              <a:rPr lang="en-US" dirty="0" smtClean="0"/>
              <a:t> air </a:t>
            </a:r>
            <a:r>
              <a:rPr lang="en-US" dirty="0" err="1" smtClean="0"/>
              <a:t>harus</a:t>
            </a:r>
            <a:r>
              <a:rPr lang="en-US" dirty="0" smtClean="0"/>
              <a:t> di </a:t>
            </a:r>
            <a:r>
              <a:rPr lang="en-US" dirty="0" err="1" smtClean="0"/>
              <a:t>panaskan</a:t>
            </a:r>
            <a:r>
              <a:rPr lang="en-US" dirty="0" smtClean="0"/>
              <a:t> </a:t>
            </a:r>
            <a:r>
              <a:rPr lang="en-US" dirty="0" err="1" smtClean="0"/>
              <a:t>terlebih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mendidih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uap</a:t>
            </a:r>
            <a:r>
              <a:rPr lang="en-US" dirty="0" smtClean="0"/>
              <a:t>.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masukan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pengukus</a:t>
            </a:r>
            <a:r>
              <a:rPr lang="en-US" dirty="0" smtClean="0"/>
              <a:t>. </a:t>
            </a: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menjadikan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lembut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niai</a:t>
            </a:r>
            <a:r>
              <a:rPr lang="en-US" dirty="0" smtClean="0"/>
              <a:t> </a:t>
            </a:r>
            <a:r>
              <a:rPr lang="en-US" dirty="0" err="1" smtClean="0"/>
              <a:t>gizi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yang </a:t>
            </a:r>
            <a:r>
              <a:rPr lang="en-US" dirty="0" err="1" smtClean="0"/>
              <a:t>hilang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bersentuhan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Mendidih</a:t>
            </a:r>
            <a:r>
              <a:rPr lang="en-US" dirty="0" smtClean="0">
                <a:latin typeface="Freestyle Script" panose="030804020302050B0404" pitchFamily="66" charset="0"/>
              </a:rPr>
              <a:t> (Simmering)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memasak</a:t>
            </a:r>
            <a:r>
              <a:rPr lang="en-US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saus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b="1" dirty="0" smtClean="0"/>
              <a:t> </a:t>
            </a:r>
            <a:r>
              <a:rPr lang="en-US" b="1" dirty="0" err="1" smtClean="0"/>
              <a:t>cair</a:t>
            </a:r>
            <a:r>
              <a:rPr lang="en-US" b="1" dirty="0" smtClean="0"/>
              <a:t> </a:t>
            </a:r>
            <a:r>
              <a:rPr lang="en-US" b="1" dirty="0" err="1" smtClean="0"/>
              <a:t>lainnya</a:t>
            </a:r>
            <a:r>
              <a:rPr lang="en-US" b="1" dirty="0" smtClean="0"/>
              <a:t> yang di </a:t>
            </a:r>
            <a:r>
              <a:rPr lang="en-US" b="1" dirty="0" err="1" smtClean="0"/>
              <a:t>didihkan</a:t>
            </a:r>
            <a:r>
              <a:rPr lang="en-US" b="1" dirty="0" smtClean="0"/>
              <a:t> </a:t>
            </a:r>
            <a:r>
              <a:rPr lang="en-US" b="1" dirty="0" err="1" smtClean="0"/>
              <a:t>dahulu</a:t>
            </a:r>
            <a:r>
              <a:rPr lang="en-US" b="1" dirty="0" smtClean="0"/>
              <a:t>, </a:t>
            </a:r>
            <a:r>
              <a:rPr lang="en-US" b="1" dirty="0" err="1" smtClean="0"/>
              <a:t>baru</a:t>
            </a:r>
            <a:r>
              <a:rPr lang="en-US" b="1" dirty="0" smtClean="0"/>
              <a:t> </a:t>
            </a:r>
            <a:r>
              <a:rPr lang="en-US" b="1" dirty="0" err="1" smtClean="0"/>
              <a:t>api</a:t>
            </a:r>
            <a:r>
              <a:rPr lang="en-US" b="1" dirty="0" smtClean="0"/>
              <a:t> </a:t>
            </a:r>
            <a:r>
              <a:rPr lang="en-US" b="1" dirty="0" err="1" smtClean="0"/>
              <a:t>dikecilkan</a:t>
            </a:r>
            <a:r>
              <a:rPr lang="en-US" b="1" dirty="0" smtClean="0"/>
              <a:t> di </a:t>
            </a:r>
            <a:r>
              <a:rPr lang="en-US" b="1" dirty="0" err="1" smtClean="0"/>
              <a:t>bawah</a:t>
            </a:r>
            <a:r>
              <a:rPr lang="en-US" b="1" dirty="0" smtClean="0"/>
              <a:t> </a:t>
            </a:r>
            <a:r>
              <a:rPr lang="en-US" b="1" dirty="0" err="1" smtClean="0"/>
              <a:t>titik</a:t>
            </a:r>
            <a:r>
              <a:rPr lang="en-US" b="1" dirty="0" smtClean="0"/>
              <a:t> </a:t>
            </a:r>
            <a:r>
              <a:rPr lang="en-US" b="1" dirty="0" err="1" smtClean="0"/>
              <a:t>didih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direbus</a:t>
            </a:r>
            <a:r>
              <a:rPr lang="en-US" b="1" dirty="0" smtClean="0"/>
              <a:t> lama </a:t>
            </a:r>
            <a:r>
              <a:rPr lang="en-US" b="1" dirty="0" err="1" smtClean="0"/>
              <a:t>hingga</a:t>
            </a:r>
            <a:r>
              <a:rPr lang="en-US" b="1" dirty="0" smtClean="0"/>
              <a:t> </a:t>
            </a:r>
            <a:r>
              <a:rPr lang="en-US" b="1" dirty="0" err="1" smtClean="0"/>
              <a:t>muncul</a:t>
            </a:r>
            <a:r>
              <a:rPr lang="en-US" b="1" dirty="0" smtClean="0"/>
              <a:t> </a:t>
            </a:r>
            <a:r>
              <a:rPr lang="en-US" b="1" dirty="0" err="1" smtClean="0"/>
              <a:t>gelembung-gelembung</a:t>
            </a:r>
            <a:r>
              <a:rPr lang="en-US" b="1" dirty="0" smtClean="0"/>
              <a:t> </a:t>
            </a:r>
            <a:r>
              <a:rPr lang="en-US" b="1" dirty="0" err="1" smtClean="0"/>
              <a:t>kecil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permukaannya</a:t>
            </a:r>
            <a:r>
              <a:rPr lang="en-US" b="1" dirty="0" smtClean="0"/>
              <a:t>.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kaldu</a:t>
            </a:r>
            <a:r>
              <a:rPr lang="en-US" dirty="0" smtClean="0"/>
              <a:t> yang </a:t>
            </a:r>
            <a:r>
              <a:rPr lang="en-US" dirty="0" err="1" smtClean="0"/>
              <a:t>mengeluarkan</a:t>
            </a:r>
            <a:r>
              <a:rPr lang="en-US" dirty="0" smtClean="0"/>
              <a:t> extra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daging</a:t>
            </a:r>
            <a:r>
              <a:rPr lang="en-US" dirty="0" smtClean="0"/>
              <a:t> yang </a:t>
            </a:r>
            <a:r>
              <a:rPr lang="en-US" dirty="0" err="1" smtClean="0"/>
              <a:t>direbus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Menyetup</a:t>
            </a:r>
            <a:r>
              <a:rPr lang="en-US" dirty="0" smtClean="0">
                <a:latin typeface="Freestyle Script" panose="030804020302050B0404" pitchFamily="66" charset="0"/>
              </a:rPr>
              <a:t>/</a:t>
            </a:r>
            <a:r>
              <a:rPr lang="en-US" dirty="0" err="1" smtClean="0">
                <a:latin typeface="Freestyle Script" panose="030804020302050B0404" pitchFamily="66" charset="0"/>
              </a:rPr>
              <a:t>Menggulai</a:t>
            </a:r>
            <a:r>
              <a:rPr lang="en-US" dirty="0" smtClean="0">
                <a:latin typeface="Freestyle Script" panose="030804020302050B0404" pitchFamily="66" charset="0"/>
              </a:rPr>
              <a:t> (Stewing)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Mengolah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b="1" dirty="0" err="1" smtClean="0"/>
              <a:t>makanan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cara</a:t>
            </a:r>
            <a:r>
              <a:rPr lang="en-US" b="1" dirty="0" smtClean="0"/>
              <a:t> </a:t>
            </a:r>
            <a:r>
              <a:rPr lang="en-US" b="1" dirty="0" err="1" smtClean="0"/>
              <a:t>menumis</a:t>
            </a:r>
            <a:r>
              <a:rPr lang="en-US" b="1" dirty="0" smtClean="0"/>
              <a:t> </a:t>
            </a:r>
            <a:r>
              <a:rPr lang="en-US" b="1" dirty="0" err="1" smtClean="0"/>
              <a:t>bumbu</a:t>
            </a:r>
            <a:r>
              <a:rPr lang="en-US" b="1" dirty="0" smtClean="0"/>
              <a:t> </a:t>
            </a:r>
            <a:r>
              <a:rPr lang="en-US" b="1" dirty="0" err="1" smtClean="0"/>
              <a:t>terlebih</a:t>
            </a:r>
            <a:r>
              <a:rPr lang="en-US" b="1" dirty="0" smtClean="0"/>
              <a:t> </a:t>
            </a:r>
            <a:r>
              <a:rPr lang="en-US" b="1" dirty="0" err="1" smtClean="0"/>
              <a:t>dahulu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dilanjutkan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merebusnya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sedikit</a:t>
            </a:r>
            <a:r>
              <a:rPr lang="en-US" b="1" dirty="0" smtClean="0"/>
              <a:t> </a:t>
            </a:r>
            <a:r>
              <a:rPr lang="en-US" b="1" dirty="0" err="1" smtClean="0"/>
              <a:t>caira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api</a:t>
            </a:r>
            <a:r>
              <a:rPr lang="en-US" b="1" dirty="0" smtClean="0"/>
              <a:t> </a:t>
            </a:r>
            <a:r>
              <a:rPr lang="en-US" b="1" dirty="0" err="1" smtClean="0"/>
              <a:t>sedang</a:t>
            </a:r>
            <a:r>
              <a:rPr lang="en-US" b="1" dirty="0" smtClean="0"/>
              <a:t>.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sedikit</a:t>
            </a:r>
            <a:r>
              <a:rPr lang="en-US" dirty="0"/>
              <a:t> </a:t>
            </a:r>
            <a:r>
              <a:rPr lang="en-US" dirty="0" smtClean="0"/>
              <a:t>lama </a:t>
            </a:r>
            <a:r>
              <a:rPr lang="en-US" dirty="0" err="1" smtClean="0"/>
              <a:t>dimaksudkan</a:t>
            </a:r>
            <a:r>
              <a:rPr lang="en-US" dirty="0" smtClean="0"/>
              <a:t> agar aroma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masakan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9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Teknik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Merebus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Dengan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Sedikit</a:t>
            </a:r>
            <a:r>
              <a:rPr lang="en-US" dirty="0" smtClean="0">
                <a:latin typeface="Freestyle Script" panose="030804020302050B0404" pitchFamily="66" charset="0"/>
              </a:rPr>
              <a:t> </a:t>
            </a:r>
            <a:r>
              <a:rPr lang="en-US" dirty="0" err="1" smtClean="0">
                <a:latin typeface="Freestyle Script" panose="030804020302050B0404" pitchFamily="66" charset="0"/>
              </a:rPr>
              <a:t>Cairan</a:t>
            </a:r>
            <a:r>
              <a:rPr lang="en-US" dirty="0" smtClean="0">
                <a:latin typeface="Freestyle Script" panose="030804020302050B0404" pitchFamily="66" charset="0"/>
              </a:rPr>
              <a:t> (Braising)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merebus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cairan</a:t>
            </a:r>
            <a:r>
              <a:rPr lang="en-US" dirty="0" smtClean="0"/>
              <a:t>, (</a:t>
            </a:r>
            <a:r>
              <a:rPr lang="en-US" dirty="0" err="1" smtClean="0"/>
              <a:t>kira-kira</a:t>
            </a:r>
            <a:r>
              <a:rPr lang="en-US" dirty="0" smtClean="0"/>
              <a:t> </a:t>
            </a:r>
            <a:r>
              <a:rPr lang="en-US" dirty="0" err="1" smtClean="0"/>
              <a:t>setengah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direbus</a:t>
            </a:r>
            <a:r>
              <a:rPr lang="en-US" dirty="0" smtClean="0"/>
              <a:t>) </a:t>
            </a:r>
            <a:r>
              <a:rPr lang="en-US" dirty="0" err="1" smtClean="0"/>
              <a:t>dalam</a:t>
            </a:r>
            <a:r>
              <a:rPr lang="en-US" dirty="0" smtClean="0"/>
              <a:t> panic </a:t>
            </a:r>
            <a:r>
              <a:rPr lang="en-US" dirty="0" err="1" smtClean="0"/>
              <a:t>tertutup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</a:t>
            </a:r>
            <a:r>
              <a:rPr lang="en-US" dirty="0" err="1" smtClean="0"/>
              <a:t>dikecilkan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perlahan-lahan</a:t>
            </a:r>
            <a:r>
              <a:rPr lang="en-US" dirty="0" smtClean="0"/>
              <a:t>. Cara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menyetup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agar aroma yang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menyatu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cairan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9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Freestyle Script" panose="030804020302050B0404" pitchFamily="66" charset="0"/>
              </a:rPr>
              <a:t>Berapa</a:t>
            </a:r>
            <a:r>
              <a:rPr lang="en-US" dirty="0" smtClean="0">
                <a:latin typeface="Freestyle Script" panose="030804020302050B0404" pitchFamily="66" charset="0"/>
              </a:rPr>
              <a:t> Cara </a:t>
            </a:r>
            <a:r>
              <a:rPr lang="en-US" dirty="0" err="1" smtClean="0">
                <a:latin typeface="Freestyle Script" panose="030804020302050B0404" pitchFamily="66" charset="0"/>
              </a:rPr>
              <a:t>Lainnya</a:t>
            </a:r>
            <a:r>
              <a:rPr lang="en-US" dirty="0" smtClean="0">
                <a:latin typeface="Freestyle Script" panose="030804020302050B0404" pitchFamily="66" charset="0"/>
              </a:rPr>
              <a:t> :</a:t>
            </a:r>
            <a:endParaRPr lang="en-US" dirty="0">
              <a:latin typeface="Freestyle Script" panose="030804020302050B04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Diasapi</a:t>
            </a:r>
            <a:r>
              <a:rPr lang="en-US" dirty="0" smtClean="0"/>
              <a:t>: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mengawetkan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berbahan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pertenakan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mengasapinya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Penggilingan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menggiling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lembut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Memanggang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memanggang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bara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Menggoreng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memasak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minyak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3071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74</TotalTime>
  <Words>341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Edwardian Script ITC</vt:lpstr>
      <vt:lpstr>Freestyle Script</vt:lpstr>
      <vt:lpstr>Garamond</vt:lpstr>
      <vt:lpstr>Organic</vt:lpstr>
      <vt:lpstr>Teknik-teknik dalam pengolahan</vt:lpstr>
      <vt:lpstr>1. Teknik Pengolahan Pangan Panas Basah (Moist Heat)</vt:lpstr>
      <vt:lpstr>Teknik Merebus (Boiling)</vt:lpstr>
      <vt:lpstr>Teknik Mengukus (Steaming)</vt:lpstr>
      <vt:lpstr>Teknik Mendidih (Simmering)</vt:lpstr>
      <vt:lpstr>Teknik Menyetup/Menggulai (Stewing)</vt:lpstr>
      <vt:lpstr>Teknik Merebus Dengan Sedikit Cairan (Braising)</vt:lpstr>
      <vt:lpstr>Berapa Cara Lainnya 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Prakarya-</dc:title>
  <dc:creator>LENOVO</dc:creator>
  <cp:lastModifiedBy>LENOVO</cp:lastModifiedBy>
  <cp:revision>6</cp:revision>
  <dcterms:created xsi:type="dcterms:W3CDTF">2020-08-13T06:14:49Z</dcterms:created>
  <dcterms:modified xsi:type="dcterms:W3CDTF">2020-08-13T07:29:17Z</dcterms:modified>
</cp:coreProperties>
</file>