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25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83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63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00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4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066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39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859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53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72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15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13845-C56F-448D-8CF5-C89C4F2BA94F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5E7D-7DD5-4C06-B27A-9AD45800B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53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ulelengkab.go.id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.grid.id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hyperlink" Target="https://health.kompa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8783"/>
            <a:ext cx="12192000" cy="74344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91948" y="1683026"/>
            <a:ext cx="5208104" cy="3021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Milton Keynes" panose="02000500000000000000" pitchFamily="2" charset="0"/>
              </a:rPr>
              <a:t>Tugas</a:t>
            </a:r>
            <a:r>
              <a:rPr lang="en-US" sz="4000" dirty="0">
                <a:solidFill>
                  <a:schemeClr val="tx1"/>
                </a:solidFill>
                <a:latin typeface="Milton Keynes" panose="02000500000000000000" pitchFamily="2" charset="0"/>
              </a:rPr>
              <a:t> </a:t>
            </a:r>
            <a:r>
              <a:rPr lang="en-US" sz="4000" dirty="0"/>
              <a:t> </a:t>
            </a:r>
            <a:r>
              <a:rPr lang="en-US" sz="4000" dirty="0" err="1">
                <a:solidFill>
                  <a:schemeClr val="tx1"/>
                </a:solidFill>
                <a:latin typeface="Milton Keynes" panose="02000500000000000000" pitchFamily="2" charset="0"/>
              </a:rPr>
              <a:t>prakarya</a:t>
            </a:r>
            <a:endParaRPr lang="en-US" sz="4000" dirty="0">
              <a:solidFill>
                <a:schemeClr val="tx1"/>
              </a:solidFill>
              <a:latin typeface="Milton Keynes" panose="02000500000000000000" pitchFamily="2" charset="0"/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  <a:latin typeface="Century Schoolbook" panose="02040604050505020304" pitchFamily="18" charset="0"/>
              </a:rPr>
              <a:t>Phelia</a:t>
            </a:r>
            <a:r>
              <a:rPr lang="en-US" dirty="0">
                <a:solidFill>
                  <a:schemeClr val="tx1"/>
                </a:solidFill>
                <a:latin typeface="Century Schoolbook" panose="02040604050505020304" pitchFamily="18" charset="0"/>
              </a:rPr>
              <a:t> Nathania 9d/16</a:t>
            </a: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036" y="1404730"/>
            <a:ext cx="4890053" cy="54532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73" y="-3120887"/>
            <a:ext cx="4890053" cy="54532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8667" y1="40000" x2="28667" y2="40000"/>
                        <a14:foregroundMark x1="38000" y1="47333" x2="38000" y2="47333"/>
                        <a14:foregroundMark x1="36667" y1="26000" x2="36667" y2="26000"/>
                        <a14:foregroundMark x1="58667" y1="22667" x2="58667" y2="22667"/>
                        <a14:foregroundMark x1="61000" y1="52000" x2="61000" y2="52000"/>
                        <a14:foregroundMark x1="58333" y1="37000" x2="58333" y2="37000"/>
                        <a14:foregroundMark x1="51000" y1="54333" x2="51000" y2="54333"/>
                        <a14:foregroundMark x1="48000" y1="66667" x2="48000" y2="66667"/>
                        <a14:foregroundMark x1="56333" y1="70000" x2="56333" y2="70000"/>
                        <a14:foregroundMark x1="60667" y1="62667" x2="60667" y2="62667"/>
                        <a14:foregroundMark x1="60333" y1="76000" x2="60333" y2="76000"/>
                        <a14:foregroundMark x1="68000" y1="64333" x2="68000" y2="64333"/>
                        <a14:foregroundMark x1="72333" y1="79667" x2="72333" y2="79667"/>
                        <a14:foregroundMark x1="77333" y1="71333" x2="77333" y2="71333"/>
                        <a14:foregroundMark x1="84667" y1="79667" x2="84667" y2="79667"/>
                        <a14:foregroundMark x1="42000" y1="29667" x2="42000" y2="2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41" y="1683026"/>
            <a:ext cx="2857500" cy="2857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8667" y1="40000" x2="28667" y2="40000"/>
                        <a14:foregroundMark x1="38000" y1="47333" x2="38000" y2="47333"/>
                        <a14:foregroundMark x1="36667" y1="26000" x2="36667" y2="26000"/>
                        <a14:foregroundMark x1="58667" y1="22667" x2="58667" y2="22667"/>
                        <a14:foregroundMark x1="61000" y1="52000" x2="61000" y2="52000"/>
                        <a14:foregroundMark x1="58333" y1="37000" x2="58333" y2="37000"/>
                        <a14:foregroundMark x1="51000" y1="54333" x2="51000" y2="54333"/>
                        <a14:foregroundMark x1="48000" y1="66667" x2="48000" y2="66667"/>
                        <a14:foregroundMark x1="56333" y1="70000" x2="56333" y2="70000"/>
                        <a14:foregroundMark x1="60667" y1="62667" x2="60667" y2="62667"/>
                        <a14:foregroundMark x1="60333" y1="76000" x2="60333" y2="76000"/>
                        <a14:foregroundMark x1="68000" y1="64333" x2="68000" y2="64333"/>
                        <a14:foregroundMark x1="72333" y1="79667" x2="72333" y2="79667"/>
                        <a14:foregroundMark x1="77333" y1="71333" x2="77333" y2="71333"/>
                        <a14:foregroundMark x1="84667" y1="79667" x2="84667" y2="79667"/>
                        <a14:foregroundMark x1="42000" y1="29667" x2="42000" y2="2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2581" y="1404730"/>
            <a:ext cx="2311678" cy="299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4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74054" cy="7165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0525" y="491319"/>
            <a:ext cx="4981433" cy="88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udang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2" y="1459616"/>
            <a:ext cx="2702586" cy="57054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76" y="1459616"/>
            <a:ext cx="2926068" cy="6177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770" y="1479139"/>
            <a:ext cx="3142993" cy="671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1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4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40"/>
                            </p:stCondLst>
                            <p:childTnLst>
                              <p:par>
                                <p:cTn id="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74054" cy="7165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0525" y="491319"/>
            <a:ext cx="4981433" cy="88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udang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endParaRPr lang="en-GB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78" y="1542197"/>
            <a:ext cx="3248526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958" y="1542197"/>
            <a:ext cx="3248526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8" y="1542197"/>
            <a:ext cx="3248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4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4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40"/>
                            </p:stCondLst>
                            <p:childTnLst>
                              <p:par>
                                <p:cTn id="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74054" cy="7165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0525" y="491319"/>
            <a:ext cx="4981433" cy="88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udang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320" y="1554954"/>
            <a:ext cx="3248526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26" y="1554954"/>
            <a:ext cx="3248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3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4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18" y="0"/>
            <a:ext cx="12474054" cy="7165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11986" y="1087667"/>
            <a:ext cx="4981433" cy="88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5 species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rumput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laut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Milton Keynes" panose="02000500000000000000" pitchFamily="2" charset="0"/>
            </a:endParaRPr>
          </a:p>
          <a:p>
            <a:pPr algn="ctr"/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endParaRPr lang="en-GB" sz="4400" dirty="0"/>
          </a:p>
        </p:txBody>
      </p:sp>
      <p:sp>
        <p:nvSpPr>
          <p:cNvPr id="4" name="Rectangle 3"/>
          <p:cNvSpPr/>
          <p:nvPr/>
        </p:nvSpPr>
        <p:spPr>
          <a:xfrm>
            <a:off x="3727519" y="1584821"/>
            <a:ext cx="3945490" cy="2955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1.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Gelidium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sp.</a:t>
            </a:r>
          </a:p>
          <a:p>
            <a:pPr algn="just"/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2.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Gracilaria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spinoum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.</a:t>
            </a:r>
          </a:p>
          <a:p>
            <a:pPr algn="just"/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3.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Eucheuma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Cottoni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Century Schoolbook" panose="02040604050505020304" pitchFamily="18" charset="0"/>
            </a:endParaRPr>
          </a:p>
          <a:p>
            <a:pPr algn="just"/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4.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Acantophora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Spicifea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Century Schoolbook" panose="02040604050505020304" pitchFamily="18" charset="0"/>
            </a:endParaRPr>
          </a:p>
          <a:p>
            <a:pPr algn="just"/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5.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Hypnea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sp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Century Schoolbook" panose="02040604050505020304" pitchFamily="18" charset="0"/>
            </a:endParaRPr>
          </a:p>
          <a:p>
            <a:pPr algn="just"/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Source: 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  <a:hlinkClick r:id="rId3"/>
              </a:rPr>
              <a:t>https://bulelengkab.go.id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Century Schoolbook" panose="02040604050505020304" pitchFamily="18" charset="0"/>
            </a:endParaRPr>
          </a:p>
          <a:p>
            <a:pPr algn="just"/>
            <a:endParaRPr lang="en-GB" sz="2400" dirty="0">
              <a:solidFill>
                <a:schemeClr val="accent4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592" r="897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426">
            <a:off x="8761961" y="1288016"/>
            <a:ext cx="1866900" cy="3203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592" r="897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8402" flipH="1">
            <a:off x="7748507" y="1740570"/>
            <a:ext cx="1554390" cy="320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9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40"/>
                            </p:stCondLst>
                            <p:childTnLst>
                              <p:par>
                                <p:cTn id="10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4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4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74054" cy="7165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0525" y="491319"/>
            <a:ext cx="4981433" cy="88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ciri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daging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Milton Keynes" panose="02000500000000000000" pitchFamily="2" charset="0"/>
              </a:rPr>
              <a:t> kaki 4 </a:t>
            </a:r>
            <a:endParaRPr lang="en-GB" sz="4000" dirty="0"/>
          </a:p>
        </p:txBody>
      </p:sp>
      <p:sp>
        <p:nvSpPr>
          <p:cNvPr id="4" name="Rectangle 3"/>
          <p:cNvSpPr/>
          <p:nvPr/>
        </p:nvSpPr>
        <p:spPr>
          <a:xfrm>
            <a:off x="715617" y="2038758"/>
            <a:ext cx="10707757" cy="487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Sapi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: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merah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kenyal,padat,berserat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halur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sedikit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berlemak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lemak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berwarna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kuning,vitamin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B12&amp;D,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kandungan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mineral(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fosfor,pantotenat,magnesium,kalium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) source :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  <a:hlinkClick r:id="rId3"/>
              </a:rPr>
              <a:t>https://health.grid.id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&amp;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  <a:hlinkClick r:id="rId4"/>
              </a:rPr>
              <a:t>https://health.kompas.com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Kerbau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: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merah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gelap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lemak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lebih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rendah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dari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sapi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serat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lebih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kasar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dari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sapi,vitamin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B12,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asam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linoleate,asam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lemak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source:    cattlebuffaloclub.peternakan.unpad.ac.id</a:t>
            </a: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Kambing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: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empuk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seratnya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halus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punya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rasa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dan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aroma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khas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vitamin A, vitamin D, vitamin B12, vitamin C, vitamin B6, magnesium</a:t>
            </a: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Babi :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lebih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pucat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dari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daging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sapi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lemaknya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elastis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seratnya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terlihat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samar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dan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sangat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renggang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vitamin B3, vitamin B1, vitamin B2, vitamin B6,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kalium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fosfor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, zinc</a:t>
            </a:r>
          </a:p>
          <a:p>
            <a:pPr marL="457200" indent="-457200">
              <a:buAutoNum type="arabicPeriod"/>
            </a:pPr>
            <a:endParaRPr lang="en-US" sz="2000" dirty="0">
              <a:solidFill>
                <a:schemeClr val="accent4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592" r="897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426">
            <a:off x="8256393" y="-262259"/>
            <a:ext cx="1582369" cy="27150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592" r="897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6448" flipH="1">
            <a:off x="2224965" y="289142"/>
            <a:ext cx="1294748" cy="289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7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60"/>
                            </p:stCondLst>
                            <p:childTnLst>
                              <p:par>
                                <p:cTn id="10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6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171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Century Schoolbook</vt:lpstr>
      <vt:lpstr>Milton Keynes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USER-PC</dc:creator>
  <cp:lastModifiedBy>USER-PC</cp:lastModifiedBy>
  <cp:revision>11</cp:revision>
  <dcterms:created xsi:type="dcterms:W3CDTF">2020-08-11T09:29:55Z</dcterms:created>
  <dcterms:modified xsi:type="dcterms:W3CDTF">2020-08-11T11:33:06Z</dcterms:modified>
</cp:coreProperties>
</file>